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0.crdownload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6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323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7" autoAdjust="0"/>
    <p:restoredTop sz="86467" autoAdjust="0"/>
  </p:normalViewPr>
  <p:slideViewPr>
    <p:cSldViewPr snapToGrid="0">
      <p:cViewPr varScale="1">
        <p:scale>
          <a:sx n="92" d="100"/>
          <a:sy n="92" d="100"/>
        </p:scale>
        <p:origin x="2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1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Lapointe-Pinel" userId="e186b2edd0555e94" providerId="LiveId" clId="{BF43AADF-580F-451C-8FDC-64F70BB3EC3A}"/>
    <pc:docChg chg="undo custSel addSld delSld modSld sldOrd">
      <pc:chgData name="Benjamin Lapointe-Pinel" userId="e186b2edd0555e94" providerId="LiveId" clId="{BF43AADF-580F-451C-8FDC-64F70BB3EC3A}" dt="2023-09-03T22:12:51.180" v="683" actId="1076"/>
      <pc:docMkLst>
        <pc:docMk/>
      </pc:docMkLst>
      <pc:sldChg chg="modSp">
        <pc:chgData name="Benjamin Lapointe-Pinel" userId="e186b2edd0555e94" providerId="LiveId" clId="{BF43AADF-580F-451C-8FDC-64F70BB3EC3A}" dt="2023-08-21T13:22:57.647" v="136" actId="20577"/>
        <pc:sldMkLst>
          <pc:docMk/>
          <pc:sldMk cId="86319531" sldId="256"/>
        </pc:sldMkLst>
        <pc:spChg chg="mod">
          <ac:chgData name="Benjamin Lapointe-Pinel" userId="e186b2edd0555e94" providerId="LiveId" clId="{BF43AADF-580F-451C-8FDC-64F70BB3EC3A}" dt="2023-08-21T13:22:39.352" v="63" actId="20577"/>
          <ac:spMkLst>
            <pc:docMk/>
            <pc:sldMk cId="86319531" sldId="256"/>
            <ac:spMk id="2" creationId="{D61C59DB-7249-0D41-B293-6C2B8EF780BB}"/>
          </ac:spMkLst>
        </pc:spChg>
        <pc:spChg chg="mod">
          <ac:chgData name="Benjamin Lapointe-Pinel" userId="e186b2edd0555e94" providerId="LiveId" clId="{BF43AADF-580F-451C-8FDC-64F70BB3EC3A}" dt="2023-08-21T13:22:57.647" v="136" actId="20577"/>
          <ac:spMkLst>
            <pc:docMk/>
            <pc:sldMk cId="86319531" sldId="256"/>
            <ac:spMk id="3" creationId="{9017CB16-DF6B-6F41-A5CF-B81B3EECF167}"/>
          </ac:spMkLst>
        </pc:spChg>
      </pc:sldChg>
      <pc:sldChg chg="modSp">
        <pc:chgData name="Benjamin Lapointe-Pinel" userId="e186b2edd0555e94" providerId="LiveId" clId="{BF43AADF-580F-451C-8FDC-64F70BB3EC3A}" dt="2023-08-21T13:24:28.505" v="173" actId="20577"/>
        <pc:sldMkLst>
          <pc:docMk/>
          <pc:sldMk cId="1540884817" sldId="258"/>
        </pc:sldMkLst>
        <pc:spChg chg="mod">
          <ac:chgData name="Benjamin Lapointe-Pinel" userId="e186b2edd0555e94" providerId="LiveId" clId="{BF43AADF-580F-451C-8FDC-64F70BB3EC3A}" dt="2023-08-21T13:24:28.505" v="173" actId="20577"/>
          <ac:spMkLst>
            <pc:docMk/>
            <pc:sldMk cId="1540884817" sldId="258"/>
            <ac:spMk id="5" creationId="{04754F6E-7054-4030-BEA0-99A64D6C0C4F}"/>
          </ac:spMkLst>
        </pc:spChg>
        <pc:spChg chg="mod">
          <ac:chgData name="Benjamin Lapointe-Pinel" userId="e186b2edd0555e94" providerId="LiveId" clId="{BF43AADF-580F-451C-8FDC-64F70BB3EC3A}" dt="2023-08-21T13:24:13.076" v="145" actId="20577"/>
          <ac:spMkLst>
            <pc:docMk/>
            <pc:sldMk cId="1540884817" sldId="258"/>
            <ac:spMk id="8" creationId="{332A38C2-F629-4ABD-8C18-0F4FCE2CFA02}"/>
          </ac:spMkLst>
        </pc:spChg>
      </pc:sldChg>
      <pc:sldChg chg="modSp del">
        <pc:chgData name="Benjamin Lapointe-Pinel" userId="e186b2edd0555e94" providerId="LiveId" clId="{BF43AADF-580F-451C-8FDC-64F70BB3EC3A}" dt="2023-08-21T13:27:43.904" v="212" actId="2696"/>
        <pc:sldMkLst>
          <pc:docMk/>
          <pc:sldMk cId="3547898291" sldId="260"/>
        </pc:sldMkLst>
        <pc:spChg chg="mod">
          <ac:chgData name="Benjamin Lapointe-Pinel" userId="e186b2edd0555e94" providerId="LiveId" clId="{BF43AADF-580F-451C-8FDC-64F70BB3EC3A}" dt="2023-08-21T13:25:54.922" v="193"/>
          <ac:spMkLst>
            <pc:docMk/>
            <pc:sldMk cId="3547898291" sldId="260"/>
            <ac:spMk id="3" creationId="{9A50C484-D4DF-4112-A9A8-8BFFF4B9A28D}"/>
          </ac:spMkLst>
        </pc:spChg>
      </pc:sldChg>
      <pc:sldChg chg="modSp mod ord">
        <pc:chgData name="Benjamin Lapointe-Pinel" userId="e186b2edd0555e94" providerId="LiveId" clId="{BF43AADF-580F-451C-8FDC-64F70BB3EC3A}" dt="2023-09-03T18:35:51.327" v="585" actId="20577"/>
        <pc:sldMkLst>
          <pc:docMk/>
          <pc:sldMk cId="661585576" sldId="261"/>
        </pc:sldMkLst>
        <pc:spChg chg="mod">
          <ac:chgData name="Benjamin Lapointe-Pinel" userId="e186b2edd0555e94" providerId="LiveId" clId="{BF43AADF-580F-451C-8FDC-64F70BB3EC3A}" dt="2023-08-21T13:24:46.028" v="176"/>
          <ac:spMkLst>
            <pc:docMk/>
            <pc:sldMk cId="661585576" sldId="261"/>
            <ac:spMk id="2" creationId="{7D48BF07-A831-40EA-815D-D09E5BC2BC0C}"/>
          </ac:spMkLst>
        </pc:spChg>
        <pc:spChg chg="mod">
          <ac:chgData name="Benjamin Lapointe-Pinel" userId="e186b2edd0555e94" providerId="LiveId" clId="{BF43AADF-580F-451C-8FDC-64F70BB3EC3A}" dt="2023-09-03T18:35:51.327" v="585" actId="20577"/>
          <ac:spMkLst>
            <pc:docMk/>
            <pc:sldMk cId="661585576" sldId="261"/>
            <ac:spMk id="3" creationId="{FEB93887-4783-46B6-8E3D-1D0FF8C3A6DF}"/>
          </ac:spMkLst>
        </pc:spChg>
      </pc:sldChg>
      <pc:sldChg chg="del">
        <pc:chgData name="Benjamin Lapointe-Pinel" userId="e186b2edd0555e94" providerId="LiveId" clId="{BF43AADF-580F-451C-8FDC-64F70BB3EC3A}" dt="2023-08-21T13:27:46.787" v="213" actId="2696"/>
        <pc:sldMkLst>
          <pc:docMk/>
          <pc:sldMk cId="3860266781" sldId="262"/>
        </pc:sldMkLst>
      </pc:sldChg>
      <pc:sldChg chg="addSp delSp modSp new">
        <pc:chgData name="Benjamin Lapointe-Pinel" userId="e186b2edd0555e94" providerId="LiveId" clId="{BF43AADF-580F-451C-8FDC-64F70BB3EC3A}" dt="2023-08-21T13:27:37.436" v="211" actId="1076"/>
        <pc:sldMkLst>
          <pc:docMk/>
          <pc:sldMk cId="668074286" sldId="263"/>
        </pc:sldMkLst>
        <pc:spChg chg="mod">
          <ac:chgData name="Benjamin Lapointe-Pinel" userId="e186b2edd0555e94" providerId="LiveId" clId="{BF43AADF-580F-451C-8FDC-64F70BB3EC3A}" dt="2023-08-21T13:26:29.692" v="200"/>
          <ac:spMkLst>
            <pc:docMk/>
            <pc:sldMk cId="668074286" sldId="263"/>
            <ac:spMk id="3" creationId="{AD6F7DEC-411F-46DD-5606-88E36AE806AA}"/>
          </ac:spMkLst>
        </pc:spChg>
        <pc:spChg chg="mod">
          <ac:chgData name="Benjamin Lapointe-Pinel" userId="e186b2edd0555e94" providerId="LiveId" clId="{BF43AADF-580F-451C-8FDC-64F70BB3EC3A}" dt="2023-08-21T13:27:13.818" v="207" actId="255"/>
          <ac:spMkLst>
            <pc:docMk/>
            <pc:sldMk cId="668074286" sldId="263"/>
            <ac:spMk id="4" creationId="{65505524-991E-EF6D-D8AA-17175288616D}"/>
          </ac:spMkLst>
        </pc:spChg>
        <pc:spChg chg="del">
          <ac:chgData name="Benjamin Lapointe-Pinel" userId="e186b2edd0555e94" providerId="LiveId" clId="{BF43AADF-580F-451C-8FDC-64F70BB3EC3A}" dt="2023-08-21T13:27:20.178" v="208"/>
          <ac:spMkLst>
            <pc:docMk/>
            <pc:sldMk cId="668074286" sldId="263"/>
            <ac:spMk id="5" creationId="{12799EBC-D3D8-6817-CE17-0138539676A6}"/>
          </ac:spMkLst>
        </pc:spChg>
        <pc:picChg chg="add mod">
          <ac:chgData name="Benjamin Lapointe-Pinel" userId="e186b2edd0555e94" providerId="LiveId" clId="{BF43AADF-580F-451C-8FDC-64F70BB3EC3A}" dt="2023-08-21T13:27:37.436" v="211" actId="1076"/>
          <ac:picMkLst>
            <pc:docMk/>
            <pc:sldMk cId="668074286" sldId="263"/>
            <ac:picMk id="7" creationId="{891402B8-E990-450D-83E1-A9736C57D43E}"/>
          </ac:picMkLst>
        </pc:picChg>
      </pc:sldChg>
      <pc:sldChg chg="modSp new del">
        <pc:chgData name="Benjamin Lapointe-Pinel" userId="e186b2edd0555e94" providerId="LiveId" clId="{BF43AADF-580F-451C-8FDC-64F70BB3EC3A}" dt="2023-08-21T13:26:20.180" v="197" actId="680"/>
        <pc:sldMkLst>
          <pc:docMk/>
          <pc:sldMk cId="2260689152" sldId="263"/>
        </pc:sldMkLst>
        <pc:spChg chg="mod">
          <ac:chgData name="Benjamin Lapointe-Pinel" userId="e186b2edd0555e94" providerId="LiveId" clId="{BF43AADF-580F-451C-8FDC-64F70BB3EC3A}" dt="2023-08-21T13:26:18.655" v="196"/>
          <ac:spMkLst>
            <pc:docMk/>
            <pc:sldMk cId="2260689152" sldId="263"/>
            <ac:spMk id="3" creationId="{13003BCC-9311-B7E7-2D6C-588D1821F091}"/>
          </ac:spMkLst>
        </pc:spChg>
      </pc:sldChg>
      <pc:sldChg chg="addSp delSp modSp new modAnim">
        <pc:chgData name="Benjamin Lapointe-Pinel" userId="e186b2edd0555e94" providerId="LiveId" clId="{BF43AADF-580F-451C-8FDC-64F70BB3EC3A}" dt="2023-08-21T13:31:33.305" v="253"/>
        <pc:sldMkLst>
          <pc:docMk/>
          <pc:sldMk cId="2957436205" sldId="264"/>
        </pc:sldMkLst>
        <pc:spChg chg="mod">
          <ac:chgData name="Benjamin Lapointe-Pinel" userId="e186b2edd0555e94" providerId="LiveId" clId="{BF43AADF-580F-451C-8FDC-64F70BB3EC3A}" dt="2023-08-21T13:28:38.574" v="231" actId="20577"/>
          <ac:spMkLst>
            <pc:docMk/>
            <pc:sldMk cId="2957436205" sldId="264"/>
            <ac:spMk id="3" creationId="{4A83FFB4-37CD-84E0-8E78-61B0B5914D5C}"/>
          </ac:spMkLst>
        </pc:spChg>
        <pc:spChg chg="mod">
          <ac:chgData name="Benjamin Lapointe-Pinel" userId="e186b2edd0555e94" providerId="LiveId" clId="{BF43AADF-580F-451C-8FDC-64F70BB3EC3A}" dt="2023-08-21T13:30:47.469" v="248" actId="20577"/>
          <ac:spMkLst>
            <pc:docMk/>
            <pc:sldMk cId="2957436205" sldId="264"/>
            <ac:spMk id="4" creationId="{B4B37DDE-9F87-43DE-A65A-5934650FF535}"/>
          </ac:spMkLst>
        </pc:spChg>
        <pc:spChg chg="del">
          <ac:chgData name="Benjamin Lapointe-Pinel" userId="e186b2edd0555e94" providerId="LiveId" clId="{BF43AADF-580F-451C-8FDC-64F70BB3EC3A}" dt="2023-08-21T13:30:16.865" v="239"/>
          <ac:spMkLst>
            <pc:docMk/>
            <pc:sldMk cId="2957436205" sldId="264"/>
            <ac:spMk id="5" creationId="{FE94E4DA-1D75-7CAF-58A7-198B7F2C5428}"/>
          </ac:spMkLst>
        </pc:spChg>
        <pc:picChg chg="add mod">
          <ac:chgData name="Benjamin Lapointe-Pinel" userId="e186b2edd0555e94" providerId="LiveId" clId="{BF43AADF-580F-451C-8FDC-64F70BB3EC3A}" dt="2023-08-21T13:30:21.666" v="240" actId="1076"/>
          <ac:picMkLst>
            <pc:docMk/>
            <pc:sldMk cId="2957436205" sldId="264"/>
            <ac:picMk id="7" creationId="{7141F8E6-6A41-235F-4027-425233D2AED3}"/>
          </ac:picMkLst>
        </pc:picChg>
        <pc:picChg chg="add mod">
          <ac:chgData name="Benjamin Lapointe-Pinel" userId="e186b2edd0555e94" providerId="LiveId" clId="{BF43AADF-580F-451C-8FDC-64F70BB3EC3A}" dt="2023-08-21T13:30:28.833" v="242" actId="1076"/>
          <ac:picMkLst>
            <pc:docMk/>
            <pc:sldMk cId="2957436205" sldId="264"/>
            <ac:picMk id="8" creationId="{6C3FF268-EFC9-616D-8DC4-28DD1D2EAADC}"/>
          </ac:picMkLst>
        </pc:picChg>
      </pc:sldChg>
      <pc:sldChg chg="modSp new modAnim">
        <pc:chgData name="Benjamin Lapointe-Pinel" userId="e186b2edd0555e94" providerId="LiveId" clId="{BF43AADF-580F-451C-8FDC-64F70BB3EC3A}" dt="2023-09-02T19:06:01.949" v="489" actId="20577"/>
        <pc:sldMkLst>
          <pc:docMk/>
          <pc:sldMk cId="455806781" sldId="265"/>
        </pc:sldMkLst>
        <pc:spChg chg="mod">
          <ac:chgData name="Benjamin Lapointe-Pinel" userId="e186b2edd0555e94" providerId="LiveId" clId="{BF43AADF-580F-451C-8FDC-64F70BB3EC3A}" dt="2023-08-21T13:32:17.625" v="256"/>
          <ac:spMkLst>
            <pc:docMk/>
            <pc:sldMk cId="455806781" sldId="265"/>
            <ac:spMk id="2" creationId="{E8E27A80-6346-35AD-66A7-8DE09AA83E11}"/>
          </ac:spMkLst>
        </pc:spChg>
        <pc:spChg chg="mod">
          <ac:chgData name="Benjamin Lapointe-Pinel" userId="e186b2edd0555e94" providerId="LiveId" clId="{BF43AADF-580F-451C-8FDC-64F70BB3EC3A}" dt="2023-09-02T19:06:01.949" v="489" actId="20577"/>
          <ac:spMkLst>
            <pc:docMk/>
            <pc:sldMk cId="455806781" sldId="265"/>
            <ac:spMk id="3" creationId="{FEF0BFE5-02C7-C0F5-75B6-EB3E0E4DC8E1}"/>
          </ac:spMkLst>
        </pc:spChg>
      </pc:sldChg>
      <pc:sldChg chg="modSp new modAnim">
        <pc:chgData name="Benjamin Lapointe-Pinel" userId="e186b2edd0555e94" providerId="LiveId" clId="{BF43AADF-580F-451C-8FDC-64F70BB3EC3A}" dt="2023-08-21T13:35:04.007" v="311"/>
        <pc:sldMkLst>
          <pc:docMk/>
          <pc:sldMk cId="281093635" sldId="266"/>
        </pc:sldMkLst>
        <pc:spChg chg="mod">
          <ac:chgData name="Benjamin Lapointe-Pinel" userId="e186b2edd0555e94" providerId="LiveId" clId="{BF43AADF-580F-451C-8FDC-64F70BB3EC3A}" dt="2023-08-21T13:34:28.662" v="302"/>
          <ac:spMkLst>
            <pc:docMk/>
            <pc:sldMk cId="281093635" sldId="266"/>
            <ac:spMk id="2" creationId="{15DF726F-10ED-D413-8050-06074BF6DA7D}"/>
          </ac:spMkLst>
        </pc:spChg>
        <pc:spChg chg="mod">
          <ac:chgData name="Benjamin Lapointe-Pinel" userId="e186b2edd0555e94" providerId="LiveId" clId="{BF43AADF-580F-451C-8FDC-64F70BB3EC3A}" dt="2023-08-21T13:34:41.303" v="308" actId="255"/>
          <ac:spMkLst>
            <pc:docMk/>
            <pc:sldMk cId="281093635" sldId="266"/>
            <ac:spMk id="3" creationId="{423000B8-F98B-97E5-D88D-93EFEA9A62F8}"/>
          </ac:spMkLst>
        </pc:spChg>
      </pc:sldChg>
      <pc:sldChg chg="addSp delSp modSp new">
        <pc:chgData name="Benjamin Lapointe-Pinel" userId="e186b2edd0555e94" providerId="LiveId" clId="{BF43AADF-580F-451C-8FDC-64F70BB3EC3A}" dt="2023-08-21T13:38:00.518" v="346" actId="6549"/>
        <pc:sldMkLst>
          <pc:docMk/>
          <pc:sldMk cId="4188226866" sldId="267"/>
        </pc:sldMkLst>
        <pc:spChg chg="mod">
          <ac:chgData name="Benjamin Lapointe-Pinel" userId="e186b2edd0555e94" providerId="LiveId" clId="{BF43AADF-580F-451C-8FDC-64F70BB3EC3A}" dt="2023-08-21T13:35:28.923" v="314"/>
          <ac:spMkLst>
            <pc:docMk/>
            <pc:sldMk cId="4188226866" sldId="267"/>
            <ac:spMk id="3" creationId="{B3A720A9-D386-1550-A94E-144CF70E3ABD}"/>
          </ac:spMkLst>
        </pc:spChg>
        <pc:spChg chg="mod">
          <ac:chgData name="Benjamin Lapointe-Pinel" userId="e186b2edd0555e94" providerId="LiveId" clId="{BF43AADF-580F-451C-8FDC-64F70BB3EC3A}" dt="2023-08-21T13:36:50.863" v="329" actId="20577"/>
          <ac:spMkLst>
            <pc:docMk/>
            <pc:sldMk cId="4188226866" sldId="267"/>
            <ac:spMk id="4" creationId="{F6631E31-67C0-3BD4-A3B4-8CE5256C3C13}"/>
          </ac:spMkLst>
        </pc:spChg>
        <pc:spChg chg="del">
          <ac:chgData name="Benjamin Lapointe-Pinel" userId="e186b2edd0555e94" providerId="LiveId" clId="{BF43AADF-580F-451C-8FDC-64F70BB3EC3A}" dt="2023-08-21T13:35:47.508" v="320"/>
          <ac:spMkLst>
            <pc:docMk/>
            <pc:sldMk cId="4188226866" sldId="267"/>
            <ac:spMk id="5" creationId="{9E312F7D-BED0-14E1-7635-AD20BD116CC2}"/>
          </ac:spMkLst>
        </pc:spChg>
        <pc:spChg chg="add mod">
          <ac:chgData name="Benjamin Lapointe-Pinel" userId="e186b2edd0555e94" providerId="LiveId" clId="{BF43AADF-580F-451C-8FDC-64F70BB3EC3A}" dt="2023-08-21T13:37:59.019" v="345" actId="20577"/>
          <ac:spMkLst>
            <pc:docMk/>
            <pc:sldMk cId="4188226866" sldId="267"/>
            <ac:spMk id="8" creationId="{F475923A-1EE2-4BD9-5AE2-1ECE7402736F}"/>
          </ac:spMkLst>
        </pc:spChg>
        <pc:spChg chg="add mod">
          <ac:chgData name="Benjamin Lapointe-Pinel" userId="e186b2edd0555e94" providerId="LiveId" clId="{BF43AADF-580F-451C-8FDC-64F70BB3EC3A}" dt="2023-08-21T13:38:00.518" v="346" actId="6549"/>
          <ac:spMkLst>
            <pc:docMk/>
            <pc:sldMk cId="4188226866" sldId="267"/>
            <ac:spMk id="9" creationId="{D21713F0-1B7C-CBC2-9AFF-BDD7F04B4B76}"/>
          </ac:spMkLst>
        </pc:spChg>
        <pc:picChg chg="add mod">
          <ac:chgData name="Benjamin Lapointe-Pinel" userId="e186b2edd0555e94" providerId="LiveId" clId="{BF43AADF-580F-451C-8FDC-64F70BB3EC3A}" dt="2023-08-21T13:35:57.408" v="321" actId="1076"/>
          <ac:picMkLst>
            <pc:docMk/>
            <pc:sldMk cId="4188226866" sldId="267"/>
            <ac:picMk id="7" creationId="{D8AF36AA-4E45-3EB2-4CFA-BA345CAB851C}"/>
          </ac:picMkLst>
        </pc:picChg>
      </pc:sldChg>
      <pc:sldChg chg="addSp delSp modSp new">
        <pc:chgData name="Benjamin Lapointe-Pinel" userId="e186b2edd0555e94" providerId="LiveId" clId="{BF43AADF-580F-451C-8FDC-64F70BB3EC3A}" dt="2023-08-21T13:38:17.120" v="349" actId="6549"/>
        <pc:sldMkLst>
          <pc:docMk/>
          <pc:sldMk cId="1996783342" sldId="268"/>
        </pc:sldMkLst>
        <pc:spChg chg="mod">
          <ac:chgData name="Benjamin Lapointe-Pinel" userId="e186b2edd0555e94" providerId="LiveId" clId="{BF43AADF-580F-451C-8FDC-64F70BB3EC3A}" dt="2023-08-21T13:37:12.882" v="332"/>
          <ac:spMkLst>
            <pc:docMk/>
            <pc:sldMk cId="1996783342" sldId="268"/>
            <ac:spMk id="3" creationId="{F2C216D6-BFE7-54A7-73FE-AB6D6506C716}"/>
          </ac:spMkLst>
        </pc:spChg>
        <pc:spChg chg="mod">
          <ac:chgData name="Benjamin Lapointe-Pinel" userId="e186b2edd0555e94" providerId="LiveId" clId="{BF43AADF-580F-451C-8FDC-64F70BB3EC3A}" dt="2023-08-21T13:37:28.071" v="337" actId="255"/>
          <ac:spMkLst>
            <pc:docMk/>
            <pc:sldMk cId="1996783342" sldId="268"/>
            <ac:spMk id="4" creationId="{A22B3149-095D-E18A-D324-6FA310BD5936}"/>
          </ac:spMkLst>
        </pc:spChg>
        <pc:spChg chg="del">
          <ac:chgData name="Benjamin Lapointe-Pinel" userId="e186b2edd0555e94" providerId="LiveId" clId="{BF43AADF-580F-451C-8FDC-64F70BB3EC3A}" dt="2023-08-21T13:37:33.683" v="338"/>
          <ac:spMkLst>
            <pc:docMk/>
            <pc:sldMk cId="1996783342" sldId="268"/>
            <ac:spMk id="5" creationId="{92A3F9F7-FAFF-B8F8-BF3B-E1BBF3E61ACA}"/>
          </ac:spMkLst>
        </pc:spChg>
        <pc:spChg chg="add mod">
          <ac:chgData name="Benjamin Lapointe-Pinel" userId="e186b2edd0555e94" providerId="LiveId" clId="{BF43AADF-580F-451C-8FDC-64F70BB3EC3A}" dt="2023-08-21T13:37:54.584" v="344" actId="20577"/>
          <ac:spMkLst>
            <pc:docMk/>
            <pc:sldMk cId="1996783342" sldId="268"/>
            <ac:spMk id="8" creationId="{22C56351-4989-C39C-5CF3-3F81D1D974E9}"/>
          </ac:spMkLst>
        </pc:spChg>
        <pc:spChg chg="add mod">
          <ac:chgData name="Benjamin Lapointe-Pinel" userId="e186b2edd0555e94" providerId="LiveId" clId="{BF43AADF-580F-451C-8FDC-64F70BB3EC3A}" dt="2023-08-21T13:38:17.120" v="349" actId="6549"/>
          <ac:spMkLst>
            <pc:docMk/>
            <pc:sldMk cId="1996783342" sldId="268"/>
            <ac:spMk id="9" creationId="{5258233F-8E47-B47E-491E-BA37EB7E765A}"/>
          </ac:spMkLst>
        </pc:spChg>
        <pc:picChg chg="add mod">
          <ac:chgData name="Benjamin Lapointe-Pinel" userId="e186b2edd0555e94" providerId="LiveId" clId="{BF43AADF-580F-451C-8FDC-64F70BB3EC3A}" dt="2023-08-21T13:37:36.833" v="339" actId="1076"/>
          <ac:picMkLst>
            <pc:docMk/>
            <pc:sldMk cId="1996783342" sldId="268"/>
            <ac:picMk id="7" creationId="{E6F97AFE-E052-7CEB-3E0D-55C6991F543C}"/>
          </ac:picMkLst>
        </pc:picChg>
      </pc:sldChg>
      <pc:sldChg chg="modSp new modAnim">
        <pc:chgData name="Benjamin Lapointe-Pinel" userId="e186b2edd0555e94" providerId="LiveId" clId="{BF43AADF-580F-451C-8FDC-64F70BB3EC3A}" dt="2023-08-21T13:39:09.890" v="363"/>
        <pc:sldMkLst>
          <pc:docMk/>
          <pc:sldMk cId="2792954707" sldId="269"/>
        </pc:sldMkLst>
        <pc:spChg chg="mod">
          <ac:chgData name="Benjamin Lapointe-Pinel" userId="e186b2edd0555e94" providerId="LiveId" clId="{BF43AADF-580F-451C-8FDC-64F70BB3EC3A}" dt="2023-08-21T13:38:39.421" v="352"/>
          <ac:spMkLst>
            <pc:docMk/>
            <pc:sldMk cId="2792954707" sldId="269"/>
            <ac:spMk id="2" creationId="{C823F1A2-768A-4869-0888-769826C2342F}"/>
          </ac:spMkLst>
        </pc:spChg>
        <pc:spChg chg="mod">
          <ac:chgData name="Benjamin Lapointe-Pinel" userId="e186b2edd0555e94" providerId="LiveId" clId="{BF43AADF-580F-451C-8FDC-64F70BB3EC3A}" dt="2023-08-21T13:38:57.373" v="361" actId="255"/>
          <ac:spMkLst>
            <pc:docMk/>
            <pc:sldMk cId="2792954707" sldId="269"/>
            <ac:spMk id="3" creationId="{BD71A4E5-3AE5-ADC0-A36B-917553A3B28B}"/>
          </ac:spMkLst>
        </pc:spChg>
      </pc:sldChg>
      <pc:sldChg chg="addSp delSp modSp new modNotesTx">
        <pc:chgData name="Benjamin Lapointe-Pinel" userId="e186b2edd0555e94" providerId="LiveId" clId="{BF43AADF-580F-451C-8FDC-64F70BB3EC3A}" dt="2023-09-02T19:07:18.234" v="569" actId="20577"/>
        <pc:sldMkLst>
          <pc:docMk/>
          <pc:sldMk cId="1478241537" sldId="270"/>
        </pc:sldMkLst>
        <pc:spChg chg="mod">
          <ac:chgData name="Benjamin Lapointe-Pinel" userId="e186b2edd0555e94" providerId="LiveId" clId="{BF43AADF-580F-451C-8FDC-64F70BB3EC3A}" dt="2023-08-21T13:39:54.360" v="366"/>
          <ac:spMkLst>
            <pc:docMk/>
            <pc:sldMk cId="1478241537" sldId="270"/>
            <ac:spMk id="3" creationId="{D8C1BBFD-3BEB-E2DC-ADCD-D7CEBF2DF322}"/>
          </ac:spMkLst>
        </pc:spChg>
        <pc:spChg chg="mod">
          <ac:chgData name="Benjamin Lapointe-Pinel" userId="e186b2edd0555e94" providerId="LiveId" clId="{BF43AADF-580F-451C-8FDC-64F70BB3EC3A}" dt="2023-08-21T13:40:36.447" v="375" actId="255"/>
          <ac:spMkLst>
            <pc:docMk/>
            <pc:sldMk cId="1478241537" sldId="270"/>
            <ac:spMk id="4" creationId="{07C2DC79-8057-C8BD-F348-269186432A07}"/>
          </ac:spMkLst>
        </pc:spChg>
        <pc:spChg chg="del">
          <ac:chgData name="Benjamin Lapointe-Pinel" userId="e186b2edd0555e94" providerId="LiveId" clId="{BF43AADF-580F-451C-8FDC-64F70BB3EC3A}" dt="2023-08-21T13:40:42.748" v="376"/>
          <ac:spMkLst>
            <pc:docMk/>
            <pc:sldMk cId="1478241537" sldId="270"/>
            <ac:spMk id="5" creationId="{C2BB7CAC-9125-F479-A6A0-99A6BC220E52}"/>
          </ac:spMkLst>
        </pc:spChg>
        <pc:spChg chg="add mod">
          <ac:chgData name="Benjamin Lapointe-Pinel" userId="e186b2edd0555e94" providerId="LiveId" clId="{BF43AADF-580F-451C-8FDC-64F70BB3EC3A}" dt="2023-08-21T13:40:55.732" v="379" actId="1076"/>
          <ac:spMkLst>
            <pc:docMk/>
            <pc:sldMk cId="1478241537" sldId="270"/>
            <ac:spMk id="8" creationId="{41AF376A-091D-4734-1092-8AC3E8F51CDE}"/>
          </ac:spMkLst>
        </pc:spChg>
        <pc:picChg chg="add mod">
          <ac:chgData name="Benjamin Lapointe-Pinel" userId="e186b2edd0555e94" providerId="LiveId" clId="{BF43AADF-580F-451C-8FDC-64F70BB3EC3A}" dt="2023-08-21T13:40:46.948" v="377" actId="1076"/>
          <ac:picMkLst>
            <pc:docMk/>
            <pc:sldMk cId="1478241537" sldId="270"/>
            <ac:picMk id="7" creationId="{10F6C108-F0E5-B6CD-968E-C54FB89F10E9}"/>
          </ac:picMkLst>
        </pc:picChg>
      </pc:sldChg>
      <pc:sldChg chg="addSp delSp modSp new modAnim">
        <pc:chgData name="Benjamin Lapointe-Pinel" userId="e186b2edd0555e94" providerId="LiveId" clId="{BF43AADF-580F-451C-8FDC-64F70BB3EC3A}" dt="2023-08-21T13:47:11.869" v="424"/>
        <pc:sldMkLst>
          <pc:docMk/>
          <pc:sldMk cId="1641863017" sldId="271"/>
        </pc:sldMkLst>
        <pc:spChg chg="mod">
          <ac:chgData name="Benjamin Lapointe-Pinel" userId="e186b2edd0555e94" providerId="LiveId" clId="{BF43AADF-580F-451C-8FDC-64F70BB3EC3A}" dt="2023-08-21T13:41:27.268" v="382"/>
          <ac:spMkLst>
            <pc:docMk/>
            <pc:sldMk cId="1641863017" sldId="271"/>
            <ac:spMk id="3" creationId="{64EFE63D-8E63-1619-7678-23B519D8F9BC}"/>
          </ac:spMkLst>
        </pc:spChg>
        <pc:spChg chg="mod">
          <ac:chgData name="Benjamin Lapointe-Pinel" userId="e186b2edd0555e94" providerId="LiveId" clId="{BF43AADF-580F-451C-8FDC-64F70BB3EC3A}" dt="2023-08-21T13:46:18.374" v="417" actId="1076"/>
          <ac:spMkLst>
            <pc:docMk/>
            <pc:sldMk cId="1641863017" sldId="271"/>
            <ac:spMk id="4" creationId="{2FA4580D-64F4-64CC-1C9C-E59170E87C91}"/>
          </ac:spMkLst>
        </pc:spChg>
        <pc:spChg chg="del">
          <ac:chgData name="Benjamin Lapointe-Pinel" userId="e186b2edd0555e94" providerId="LiveId" clId="{BF43AADF-580F-451C-8FDC-64F70BB3EC3A}" dt="2023-08-21T13:41:47.552" v="389"/>
          <ac:spMkLst>
            <pc:docMk/>
            <pc:sldMk cId="1641863017" sldId="271"/>
            <ac:spMk id="5" creationId="{95B0934C-7D8A-FE5E-43B1-840DE68BB18F}"/>
          </ac:spMkLst>
        </pc:spChg>
        <pc:spChg chg="add mod">
          <ac:chgData name="Benjamin Lapointe-Pinel" userId="e186b2edd0555e94" providerId="LiveId" clId="{BF43AADF-580F-451C-8FDC-64F70BB3EC3A}" dt="2023-08-21T13:46:15.837" v="415" actId="571"/>
          <ac:spMkLst>
            <pc:docMk/>
            <pc:sldMk cId="1641863017" sldId="271"/>
            <ac:spMk id="9" creationId="{965C8C91-6127-6A36-5898-A27E2D1BCC06}"/>
          </ac:spMkLst>
        </pc:spChg>
        <pc:picChg chg="add mod">
          <ac:chgData name="Benjamin Lapointe-Pinel" userId="e186b2edd0555e94" providerId="LiveId" clId="{BF43AADF-580F-451C-8FDC-64F70BB3EC3A}" dt="2023-08-21T13:46:18.374" v="417" actId="1076"/>
          <ac:picMkLst>
            <pc:docMk/>
            <pc:sldMk cId="1641863017" sldId="271"/>
            <ac:picMk id="7" creationId="{0E97F9EB-B77F-AEAA-52A2-855BDDDF2529}"/>
          </ac:picMkLst>
        </pc:picChg>
        <pc:picChg chg="add mod">
          <ac:chgData name="Benjamin Lapointe-Pinel" userId="e186b2edd0555e94" providerId="LiveId" clId="{BF43AADF-580F-451C-8FDC-64F70BB3EC3A}" dt="2023-08-21T13:46:18.374" v="417" actId="1076"/>
          <ac:picMkLst>
            <pc:docMk/>
            <pc:sldMk cId="1641863017" sldId="271"/>
            <ac:picMk id="8" creationId="{E3E80E4C-4C5D-BF21-6F9A-91EE7E5E1FBD}"/>
          </ac:picMkLst>
        </pc:picChg>
        <pc:picChg chg="add mod">
          <ac:chgData name="Benjamin Lapointe-Pinel" userId="e186b2edd0555e94" providerId="LiveId" clId="{BF43AADF-580F-451C-8FDC-64F70BB3EC3A}" dt="2023-08-21T13:46:15.837" v="415" actId="571"/>
          <ac:picMkLst>
            <pc:docMk/>
            <pc:sldMk cId="1641863017" sldId="271"/>
            <ac:picMk id="10" creationId="{5D6777D3-28E4-4DBB-ACB3-C686A099E3F2}"/>
          </ac:picMkLst>
        </pc:picChg>
        <pc:picChg chg="add mod">
          <ac:chgData name="Benjamin Lapointe-Pinel" userId="e186b2edd0555e94" providerId="LiveId" clId="{BF43AADF-580F-451C-8FDC-64F70BB3EC3A}" dt="2023-08-21T13:46:15.837" v="415" actId="571"/>
          <ac:picMkLst>
            <pc:docMk/>
            <pc:sldMk cId="1641863017" sldId="271"/>
            <ac:picMk id="11" creationId="{8A4292F5-1D61-4131-9F3F-0F388CDCA7A0}"/>
          </ac:picMkLst>
        </pc:picChg>
      </pc:sldChg>
      <pc:sldChg chg="addSp delSp modSp new mod modAnim">
        <pc:chgData name="Benjamin Lapointe-Pinel" userId="e186b2edd0555e94" providerId="LiveId" clId="{BF43AADF-580F-451C-8FDC-64F70BB3EC3A}" dt="2023-09-03T22:12:51.180" v="683" actId="1076"/>
        <pc:sldMkLst>
          <pc:docMk/>
          <pc:sldMk cId="1902484060" sldId="272"/>
        </pc:sldMkLst>
        <pc:spChg chg="mod">
          <ac:chgData name="Benjamin Lapointe-Pinel" userId="e186b2edd0555e94" providerId="LiveId" clId="{BF43AADF-580F-451C-8FDC-64F70BB3EC3A}" dt="2023-08-21T13:43:24.072" v="397"/>
          <ac:spMkLst>
            <pc:docMk/>
            <pc:sldMk cId="1902484060" sldId="272"/>
            <ac:spMk id="2" creationId="{AF197509-C3F3-A3E7-8397-A5FC8FDB64A3}"/>
          </ac:spMkLst>
        </pc:spChg>
        <pc:spChg chg="del">
          <ac:chgData name="Benjamin Lapointe-Pinel" userId="e186b2edd0555e94" providerId="LiveId" clId="{BF43AADF-580F-451C-8FDC-64F70BB3EC3A}" dt="2023-08-21T13:43:30.291" v="398"/>
          <ac:spMkLst>
            <pc:docMk/>
            <pc:sldMk cId="1902484060" sldId="272"/>
            <ac:spMk id="3" creationId="{98A976D7-693D-0452-F486-EEDC00E7FFA9}"/>
          </ac:spMkLst>
        </pc:spChg>
        <pc:picChg chg="add mod ord">
          <ac:chgData name="Benjamin Lapointe-Pinel" userId="e186b2edd0555e94" providerId="LiveId" clId="{BF43AADF-580F-451C-8FDC-64F70BB3EC3A}" dt="2023-09-03T22:08:57.846" v="681" actId="167"/>
          <ac:picMkLst>
            <pc:docMk/>
            <pc:sldMk cId="1902484060" sldId="272"/>
            <ac:picMk id="6" creationId="{11D5B88C-CAFE-7408-ADC0-F92B6032E0E7}"/>
          </ac:picMkLst>
        </pc:picChg>
        <pc:picChg chg="add mod ord">
          <ac:chgData name="Benjamin Lapointe-Pinel" userId="e186b2edd0555e94" providerId="LiveId" clId="{BF43AADF-580F-451C-8FDC-64F70BB3EC3A}" dt="2023-09-03T22:12:51.180" v="683" actId="1076"/>
          <ac:picMkLst>
            <pc:docMk/>
            <pc:sldMk cId="1902484060" sldId="272"/>
            <ac:picMk id="7" creationId="{183D694C-8070-96EF-F9E7-B1B3A68FF9B2}"/>
          </ac:picMkLst>
        </pc:picChg>
      </pc:sldChg>
      <pc:sldChg chg="addSp delSp modSp new mod modNotesTx">
        <pc:chgData name="Benjamin Lapointe-Pinel" userId="e186b2edd0555e94" providerId="LiveId" clId="{BF43AADF-580F-451C-8FDC-64F70BB3EC3A}" dt="2023-09-02T19:12:45.336" v="584"/>
        <pc:sldMkLst>
          <pc:docMk/>
          <pc:sldMk cId="678357187" sldId="273"/>
        </pc:sldMkLst>
        <pc:spChg chg="mod">
          <ac:chgData name="Benjamin Lapointe-Pinel" userId="e186b2edd0555e94" providerId="LiveId" clId="{BF43AADF-580F-451C-8FDC-64F70BB3EC3A}" dt="2023-08-21T13:48:12.724" v="427"/>
          <ac:spMkLst>
            <pc:docMk/>
            <pc:sldMk cId="678357187" sldId="273"/>
            <ac:spMk id="3" creationId="{BE3CE1D7-8057-4FEF-2BCF-78CB6ED42D6B}"/>
          </ac:spMkLst>
        </pc:spChg>
        <pc:spChg chg="add del">
          <ac:chgData name="Benjamin Lapointe-Pinel" userId="e186b2edd0555e94" providerId="LiveId" clId="{BF43AADF-580F-451C-8FDC-64F70BB3EC3A}" dt="2023-08-21T13:48:58.503" v="437"/>
          <ac:spMkLst>
            <pc:docMk/>
            <pc:sldMk cId="678357187" sldId="273"/>
            <ac:spMk id="4" creationId="{4E4ED76F-1574-D6B1-62AF-8F278E8E86CE}"/>
          </ac:spMkLst>
        </pc:spChg>
        <pc:spChg chg="del">
          <ac:chgData name="Benjamin Lapointe-Pinel" userId="e186b2edd0555e94" providerId="LiveId" clId="{BF43AADF-580F-451C-8FDC-64F70BB3EC3A}" dt="2023-08-21T13:48:29.439" v="432"/>
          <ac:spMkLst>
            <pc:docMk/>
            <pc:sldMk cId="678357187" sldId="273"/>
            <ac:spMk id="5" creationId="{585642F0-6D56-5633-64AA-635ED0BF5D5B}"/>
          </ac:spMkLst>
        </pc:spChg>
        <pc:spChg chg="add del mod">
          <ac:chgData name="Benjamin Lapointe-Pinel" userId="e186b2edd0555e94" providerId="LiveId" clId="{BF43AADF-580F-451C-8FDC-64F70BB3EC3A}" dt="2023-08-21T13:48:58.503" v="437"/>
          <ac:spMkLst>
            <pc:docMk/>
            <pc:sldMk cId="678357187" sldId="273"/>
            <ac:spMk id="9" creationId="{3EE766E8-247A-D2A0-C629-CE5B35F8128C}"/>
          </ac:spMkLst>
        </pc:spChg>
        <pc:spChg chg="del mod">
          <ac:chgData name="Benjamin Lapointe-Pinel" userId="e186b2edd0555e94" providerId="LiveId" clId="{BF43AADF-580F-451C-8FDC-64F70BB3EC3A}" dt="2023-09-02T19:12:45.336" v="584"/>
          <ac:spMkLst>
            <pc:docMk/>
            <pc:sldMk cId="678357187" sldId="273"/>
            <ac:spMk id="9" creationId="{AB976637-8C15-5FB2-7233-61EA0026C861}"/>
          </ac:spMkLst>
        </pc:spChg>
        <pc:spChg chg="add mod">
          <ac:chgData name="Benjamin Lapointe-Pinel" userId="e186b2edd0555e94" providerId="LiveId" clId="{BF43AADF-580F-451C-8FDC-64F70BB3EC3A}" dt="2023-08-21T13:49:03.692" v="439" actId="1076"/>
          <ac:spMkLst>
            <pc:docMk/>
            <pc:sldMk cId="678357187" sldId="273"/>
            <ac:spMk id="10" creationId="{C0757CD6-38DE-8577-594A-C556752D9F25}"/>
          </ac:spMkLst>
        </pc:spChg>
        <pc:spChg chg="add mod">
          <ac:chgData name="Benjamin Lapointe-Pinel" userId="e186b2edd0555e94" providerId="LiveId" clId="{BF43AADF-580F-451C-8FDC-64F70BB3EC3A}" dt="2023-08-21T13:49:13.041" v="441" actId="1076"/>
          <ac:spMkLst>
            <pc:docMk/>
            <pc:sldMk cId="678357187" sldId="273"/>
            <ac:spMk id="11" creationId="{BFC6C9FD-513D-0181-F7FF-53385C41EE98}"/>
          </ac:spMkLst>
        </pc:spChg>
        <pc:picChg chg="add mod">
          <ac:chgData name="Benjamin Lapointe-Pinel" userId="e186b2edd0555e94" providerId="LiveId" clId="{BF43AADF-580F-451C-8FDC-64F70BB3EC3A}" dt="2023-08-21T13:48:25.047" v="431" actId="1076"/>
          <ac:picMkLst>
            <pc:docMk/>
            <pc:sldMk cId="678357187" sldId="273"/>
            <ac:picMk id="7" creationId="{73324FCE-52BA-746B-C262-7814819198F6}"/>
          </ac:picMkLst>
        </pc:picChg>
        <pc:picChg chg="add mod">
          <ac:chgData name="Benjamin Lapointe-Pinel" userId="e186b2edd0555e94" providerId="LiveId" clId="{BF43AADF-580F-451C-8FDC-64F70BB3EC3A}" dt="2023-08-21T13:48:47.069" v="435" actId="1076"/>
          <ac:picMkLst>
            <pc:docMk/>
            <pc:sldMk cId="678357187" sldId="273"/>
            <ac:picMk id="8" creationId="{3F044BC8-E802-38C2-26F6-91B9D9DE7146}"/>
          </ac:picMkLst>
        </pc:picChg>
      </pc:sldChg>
      <pc:sldChg chg="addSp delSp modSp new">
        <pc:chgData name="Benjamin Lapointe-Pinel" userId="e186b2edd0555e94" providerId="LiveId" clId="{BF43AADF-580F-451C-8FDC-64F70BB3EC3A}" dt="2023-08-21T13:50:02.765" v="448" actId="1076"/>
        <pc:sldMkLst>
          <pc:docMk/>
          <pc:sldMk cId="3244957023" sldId="274"/>
        </pc:sldMkLst>
        <pc:spChg chg="mod">
          <ac:chgData name="Benjamin Lapointe-Pinel" userId="e186b2edd0555e94" providerId="LiveId" clId="{BF43AADF-580F-451C-8FDC-64F70BB3EC3A}" dt="2023-08-21T13:49:44.087" v="444"/>
          <ac:spMkLst>
            <pc:docMk/>
            <pc:sldMk cId="3244957023" sldId="274"/>
            <ac:spMk id="2" creationId="{7DE47729-6868-184F-89E7-AC976F817FFD}"/>
          </ac:spMkLst>
        </pc:spChg>
        <pc:spChg chg="del">
          <ac:chgData name="Benjamin Lapointe-Pinel" userId="e186b2edd0555e94" providerId="LiveId" clId="{BF43AADF-580F-451C-8FDC-64F70BB3EC3A}" dt="2023-08-21T13:49:48.194" v="445"/>
          <ac:spMkLst>
            <pc:docMk/>
            <pc:sldMk cId="3244957023" sldId="274"/>
            <ac:spMk id="3" creationId="{FB605FBB-D774-E733-EC04-6D7F428793EF}"/>
          </ac:spMkLst>
        </pc:spChg>
        <pc:picChg chg="add mod">
          <ac:chgData name="Benjamin Lapointe-Pinel" userId="e186b2edd0555e94" providerId="LiveId" clId="{BF43AADF-580F-451C-8FDC-64F70BB3EC3A}" dt="2023-08-21T13:50:02.765" v="448" actId="1076"/>
          <ac:picMkLst>
            <pc:docMk/>
            <pc:sldMk cId="3244957023" sldId="274"/>
            <ac:picMk id="6" creationId="{C012CB65-69B1-F15F-CB50-A65655660908}"/>
          </ac:picMkLst>
        </pc:picChg>
      </pc:sldChg>
      <pc:sldChg chg="modSp new">
        <pc:chgData name="Benjamin Lapointe-Pinel" userId="e186b2edd0555e94" providerId="LiveId" clId="{BF43AADF-580F-451C-8FDC-64F70BB3EC3A}" dt="2023-08-21T13:51:05.669" v="461" actId="255"/>
        <pc:sldMkLst>
          <pc:docMk/>
          <pc:sldMk cId="879538878" sldId="275"/>
        </pc:sldMkLst>
        <pc:spChg chg="mod">
          <ac:chgData name="Benjamin Lapointe-Pinel" userId="e186b2edd0555e94" providerId="LiveId" clId="{BF43AADF-580F-451C-8FDC-64F70BB3EC3A}" dt="2023-08-21T13:50:38.878" v="451"/>
          <ac:spMkLst>
            <pc:docMk/>
            <pc:sldMk cId="879538878" sldId="275"/>
            <ac:spMk id="2" creationId="{34C1B5C4-C379-E223-87DA-6328ABFC6A5F}"/>
          </ac:spMkLst>
        </pc:spChg>
        <pc:spChg chg="mod">
          <ac:chgData name="Benjamin Lapointe-Pinel" userId="e186b2edd0555e94" providerId="LiveId" clId="{BF43AADF-580F-451C-8FDC-64F70BB3EC3A}" dt="2023-08-21T13:51:05.669" v="461" actId="255"/>
          <ac:spMkLst>
            <pc:docMk/>
            <pc:sldMk cId="879538878" sldId="275"/>
            <ac:spMk id="3" creationId="{D656AC9E-3A5F-F00C-FF0E-1A722B6695CC}"/>
          </ac:spMkLst>
        </pc:spChg>
      </pc:sldChg>
      <pc:sldChg chg="modSp new">
        <pc:chgData name="Benjamin Lapointe-Pinel" userId="e186b2edd0555e94" providerId="LiveId" clId="{BF43AADF-580F-451C-8FDC-64F70BB3EC3A}" dt="2023-08-21T13:52:47.110" v="479" actId="255"/>
        <pc:sldMkLst>
          <pc:docMk/>
          <pc:sldMk cId="724247395" sldId="276"/>
        </pc:sldMkLst>
        <pc:spChg chg="mod">
          <ac:chgData name="Benjamin Lapointe-Pinel" userId="e186b2edd0555e94" providerId="LiveId" clId="{BF43AADF-580F-451C-8FDC-64F70BB3EC3A}" dt="2023-08-21T13:51:34.198" v="472" actId="20577"/>
          <ac:spMkLst>
            <pc:docMk/>
            <pc:sldMk cId="724247395" sldId="276"/>
            <ac:spMk id="2" creationId="{A12F5A90-8DD4-1F99-2194-52D74E542058}"/>
          </ac:spMkLst>
        </pc:spChg>
        <pc:spChg chg="mod">
          <ac:chgData name="Benjamin Lapointe-Pinel" userId="e186b2edd0555e94" providerId="LiveId" clId="{BF43AADF-580F-451C-8FDC-64F70BB3EC3A}" dt="2023-08-21T13:52:47.110" v="479" actId="255"/>
          <ac:spMkLst>
            <pc:docMk/>
            <pc:sldMk cId="724247395" sldId="276"/>
            <ac:spMk id="3" creationId="{C74ED5A6-A7A0-3E3A-5B73-94B9ABBD5A88}"/>
          </ac:spMkLst>
        </pc:spChg>
      </pc:sldChg>
      <pc:sldChg chg="modSp new mod">
        <pc:chgData name="Benjamin Lapointe-Pinel" userId="e186b2edd0555e94" providerId="LiveId" clId="{BF43AADF-580F-451C-8FDC-64F70BB3EC3A}" dt="2023-09-03T20:56:40.580" v="679" actId="20577"/>
        <pc:sldMkLst>
          <pc:docMk/>
          <pc:sldMk cId="70783469" sldId="278"/>
        </pc:sldMkLst>
        <pc:spChg chg="mod">
          <ac:chgData name="Benjamin Lapointe-Pinel" userId="e186b2edd0555e94" providerId="LiveId" clId="{BF43AADF-580F-451C-8FDC-64F70BB3EC3A}" dt="2023-09-03T18:55:58.142" v="607"/>
          <ac:spMkLst>
            <pc:docMk/>
            <pc:sldMk cId="70783469" sldId="278"/>
            <ac:spMk id="2" creationId="{D6384158-B69E-27B4-6550-F1F9A8093C33}"/>
          </ac:spMkLst>
        </pc:spChg>
        <pc:spChg chg="mod">
          <ac:chgData name="Benjamin Lapointe-Pinel" userId="e186b2edd0555e94" providerId="LiveId" clId="{BF43AADF-580F-451C-8FDC-64F70BB3EC3A}" dt="2023-09-03T20:56:40.580" v="679" actId="20577"/>
          <ac:spMkLst>
            <pc:docMk/>
            <pc:sldMk cId="70783469" sldId="278"/>
            <ac:spMk id="3" creationId="{C943DCAB-5CB8-C5E8-CDB4-8191133E0D60}"/>
          </ac:spMkLst>
        </pc:spChg>
      </pc:sldChg>
    </pc:docChg>
  </pc:docChgLst>
  <pc:docChgLst>
    <pc:chgData name="Benjamin Lapointe-Pinel" userId="e186b2edd0555e94" providerId="LiveId" clId="{48B8089E-8B33-414E-99CB-364527363AB4}"/>
    <pc:docChg chg="undo custSel modSld">
      <pc:chgData name="Benjamin Lapointe-Pinel" userId="e186b2edd0555e94" providerId="LiveId" clId="{48B8089E-8B33-414E-99CB-364527363AB4}" dt="2023-09-08T05:57:58.636" v="102" actId="14826"/>
      <pc:docMkLst>
        <pc:docMk/>
      </pc:docMkLst>
      <pc:sldChg chg="modSp mod modNotesTx">
        <pc:chgData name="Benjamin Lapointe-Pinel" userId="e186b2edd0555e94" providerId="LiveId" clId="{48B8089E-8B33-414E-99CB-364527363AB4}" dt="2023-08-28T17:57:59.669" v="39" actId="20577"/>
        <pc:sldMkLst>
          <pc:docMk/>
          <pc:sldMk cId="86319531" sldId="256"/>
        </pc:sldMkLst>
        <pc:spChg chg="mod">
          <ac:chgData name="Benjamin Lapointe-Pinel" userId="e186b2edd0555e94" providerId="LiveId" clId="{48B8089E-8B33-414E-99CB-364527363AB4}" dt="2023-08-28T17:57:46.251" v="38" actId="20577"/>
          <ac:spMkLst>
            <pc:docMk/>
            <pc:sldMk cId="86319531" sldId="256"/>
            <ac:spMk id="2" creationId="{D61C59DB-7249-0D41-B293-6C2B8EF780BB}"/>
          </ac:spMkLst>
        </pc:spChg>
      </pc:sldChg>
      <pc:sldChg chg="modSp mod">
        <pc:chgData name="Benjamin Lapointe-Pinel" userId="e186b2edd0555e94" providerId="LiveId" clId="{48B8089E-8B33-414E-99CB-364527363AB4}" dt="2023-08-28T18:06:19.748" v="42" actId="20577"/>
        <pc:sldMkLst>
          <pc:docMk/>
          <pc:sldMk cId="661585576" sldId="261"/>
        </pc:sldMkLst>
        <pc:spChg chg="mod">
          <ac:chgData name="Benjamin Lapointe-Pinel" userId="e186b2edd0555e94" providerId="LiveId" clId="{48B8089E-8B33-414E-99CB-364527363AB4}" dt="2023-08-28T18:06:17.043" v="41" actId="20577"/>
          <ac:spMkLst>
            <pc:docMk/>
            <pc:sldMk cId="661585576" sldId="261"/>
            <ac:spMk id="3" creationId="{FEB93887-4783-46B6-8E3D-1D0FF8C3A6DF}"/>
          </ac:spMkLst>
        </pc:spChg>
        <pc:spChg chg="mod">
          <ac:chgData name="Benjamin Lapointe-Pinel" userId="e186b2edd0555e94" providerId="LiveId" clId="{48B8089E-8B33-414E-99CB-364527363AB4}" dt="2023-08-28T18:06:19.748" v="42" actId="20577"/>
          <ac:spMkLst>
            <pc:docMk/>
            <pc:sldMk cId="661585576" sldId="261"/>
            <ac:spMk id="5" creationId="{430B3074-9EAD-47C5-8A35-F9496C830AEC}"/>
          </ac:spMkLst>
        </pc:spChg>
      </pc:sldChg>
      <pc:sldChg chg="modSp mod">
        <pc:chgData name="Benjamin Lapointe-Pinel" userId="e186b2edd0555e94" providerId="LiveId" clId="{48B8089E-8B33-414E-99CB-364527363AB4}" dt="2023-08-28T18:06:22.963" v="43" actId="20577"/>
        <pc:sldMkLst>
          <pc:docMk/>
          <pc:sldMk cId="668074286" sldId="263"/>
        </pc:sldMkLst>
        <pc:spChg chg="mod">
          <ac:chgData name="Benjamin Lapointe-Pinel" userId="e186b2edd0555e94" providerId="LiveId" clId="{48B8089E-8B33-414E-99CB-364527363AB4}" dt="2023-08-28T18:06:22.963" v="43" actId="20577"/>
          <ac:spMkLst>
            <pc:docMk/>
            <pc:sldMk cId="668074286" sldId="263"/>
            <ac:spMk id="6" creationId="{D306685A-F4AF-9867-5264-8BA08C0C13C0}"/>
          </ac:spMkLst>
        </pc:spChg>
      </pc:sldChg>
      <pc:sldChg chg="modSp mod">
        <pc:chgData name="Benjamin Lapointe-Pinel" userId="e186b2edd0555e94" providerId="LiveId" clId="{48B8089E-8B33-414E-99CB-364527363AB4}" dt="2023-09-08T05:57:58.636" v="102" actId="14826"/>
        <pc:sldMkLst>
          <pc:docMk/>
          <pc:sldMk cId="2957436205" sldId="264"/>
        </pc:sldMkLst>
        <pc:spChg chg="mod">
          <ac:chgData name="Benjamin Lapointe-Pinel" userId="e186b2edd0555e94" providerId="LiveId" clId="{48B8089E-8B33-414E-99CB-364527363AB4}" dt="2023-08-28T18:06:27.859" v="44" actId="20577"/>
          <ac:spMkLst>
            <pc:docMk/>
            <pc:sldMk cId="2957436205" sldId="264"/>
            <ac:spMk id="6" creationId="{9929EDBC-2AF5-EDFD-D833-9C5F6F394661}"/>
          </ac:spMkLst>
        </pc:spChg>
        <pc:picChg chg="mod">
          <ac:chgData name="Benjamin Lapointe-Pinel" userId="e186b2edd0555e94" providerId="LiveId" clId="{48B8089E-8B33-414E-99CB-364527363AB4}" dt="2023-09-08T05:57:58.636" v="102" actId="14826"/>
          <ac:picMkLst>
            <pc:docMk/>
            <pc:sldMk cId="2957436205" sldId="264"/>
            <ac:picMk id="8" creationId="{6C3FF268-EFC9-616D-8DC4-28DD1D2EAADC}"/>
          </ac:picMkLst>
        </pc:picChg>
      </pc:sldChg>
      <pc:sldChg chg="modSp mod">
        <pc:chgData name="Benjamin Lapointe-Pinel" userId="e186b2edd0555e94" providerId="LiveId" clId="{48B8089E-8B33-414E-99CB-364527363AB4}" dt="2023-08-28T18:06:31.691" v="45" actId="20577"/>
        <pc:sldMkLst>
          <pc:docMk/>
          <pc:sldMk cId="455806781" sldId="265"/>
        </pc:sldMkLst>
        <pc:spChg chg="mod">
          <ac:chgData name="Benjamin Lapointe-Pinel" userId="e186b2edd0555e94" providerId="LiveId" clId="{48B8089E-8B33-414E-99CB-364527363AB4}" dt="2023-08-28T18:06:31.691" v="45" actId="20577"/>
          <ac:spMkLst>
            <pc:docMk/>
            <pc:sldMk cId="455806781" sldId="265"/>
            <ac:spMk id="5" creationId="{9E8E1A7B-15DD-D0FC-691B-847521620F53}"/>
          </ac:spMkLst>
        </pc:spChg>
      </pc:sldChg>
      <pc:sldChg chg="modSp mod">
        <pc:chgData name="Benjamin Lapointe-Pinel" userId="e186b2edd0555e94" providerId="LiveId" clId="{48B8089E-8B33-414E-99CB-364527363AB4}" dt="2023-08-28T18:06:35.029" v="46" actId="20577"/>
        <pc:sldMkLst>
          <pc:docMk/>
          <pc:sldMk cId="281093635" sldId="266"/>
        </pc:sldMkLst>
        <pc:spChg chg="mod">
          <ac:chgData name="Benjamin Lapointe-Pinel" userId="e186b2edd0555e94" providerId="LiveId" clId="{48B8089E-8B33-414E-99CB-364527363AB4}" dt="2023-08-28T18:06:35.029" v="46" actId="20577"/>
          <ac:spMkLst>
            <pc:docMk/>
            <pc:sldMk cId="281093635" sldId="266"/>
            <ac:spMk id="5" creationId="{C89705EF-B29F-D0DF-347C-E2061C5949AD}"/>
          </ac:spMkLst>
        </pc:spChg>
      </pc:sldChg>
      <pc:sldChg chg="modSp mod">
        <pc:chgData name="Benjamin Lapointe-Pinel" userId="e186b2edd0555e94" providerId="LiveId" clId="{48B8089E-8B33-414E-99CB-364527363AB4}" dt="2023-08-28T18:06:39.180" v="47" actId="20577"/>
        <pc:sldMkLst>
          <pc:docMk/>
          <pc:sldMk cId="4188226866" sldId="267"/>
        </pc:sldMkLst>
        <pc:spChg chg="mod">
          <ac:chgData name="Benjamin Lapointe-Pinel" userId="e186b2edd0555e94" providerId="LiveId" clId="{48B8089E-8B33-414E-99CB-364527363AB4}" dt="2023-08-28T18:06:39.180" v="47" actId="20577"/>
          <ac:spMkLst>
            <pc:docMk/>
            <pc:sldMk cId="4188226866" sldId="267"/>
            <ac:spMk id="6" creationId="{626CD659-D468-3A82-605E-9183E462B727}"/>
          </ac:spMkLst>
        </pc:spChg>
      </pc:sldChg>
      <pc:sldChg chg="modSp mod">
        <pc:chgData name="Benjamin Lapointe-Pinel" userId="e186b2edd0555e94" providerId="LiveId" clId="{48B8089E-8B33-414E-99CB-364527363AB4}" dt="2023-08-28T18:06:43.179" v="48" actId="20577"/>
        <pc:sldMkLst>
          <pc:docMk/>
          <pc:sldMk cId="1996783342" sldId="268"/>
        </pc:sldMkLst>
        <pc:spChg chg="mod">
          <ac:chgData name="Benjamin Lapointe-Pinel" userId="e186b2edd0555e94" providerId="LiveId" clId="{48B8089E-8B33-414E-99CB-364527363AB4}" dt="2023-08-28T18:06:43.179" v="48" actId="20577"/>
          <ac:spMkLst>
            <pc:docMk/>
            <pc:sldMk cId="1996783342" sldId="268"/>
            <ac:spMk id="6" creationId="{6AF602C5-CCB9-74DC-AAA3-DE0A4A378F99}"/>
          </ac:spMkLst>
        </pc:spChg>
      </pc:sldChg>
      <pc:sldChg chg="modSp mod">
        <pc:chgData name="Benjamin Lapointe-Pinel" userId="e186b2edd0555e94" providerId="LiveId" clId="{48B8089E-8B33-414E-99CB-364527363AB4}" dt="2023-08-28T18:06:46.251" v="49" actId="20577"/>
        <pc:sldMkLst>
          <pc:docMk/>
          <pc:sldMk cId="2792954707" sldId="269"/>
        </pc:sldMkLst>
        <pc:spChg chg="mod">
          <ac:chgData name="Benjamin Lapointe-Pinel" userId="e186b2edd0555e94" providerId="LiveId" clId="{48B8089E-8B33-414E-99CB-364527363AB4}" dt="2023-08-28T18:06:46.251" v="49" actId="20577"/>
          <ac:spMkLst>
            <pc:docMk/>
            <pc:sldMk cId="2792954707" sldId="269"/>
            <ac:spMk id="5" creationId="{9C70B36D-E397-369D-36AC-F0C37CC5B767}"/>
          </ac:spMkLst>
        </pc:spChg>
      </pc:sldChg>
      <pc:sldChg chg="modSp mod">
        <pc:chgData name="Benjamin Lapointe-Pinel" userId="e186b2edd0555e94" providerId="LiveId" clId="{48B8089E-8B33-414E-99CB-364527363AB4}" dt="2023-08-28T18:06:50.082" v="50" actId="20577"/>
        <pc:sldMkLst>
          <pc:docMk/>
          <pc:sldMk cId="1478241537" sldId="270"/>
        </pc:sldMkLst>
        <pc:spChg chg="mod">
          <ac:chgData name="Benjamin Lapointe-Pinel" userId="e186b2edd0555e94" providerId="LiveId" clId="{48B8089E-8B33-414E-99CB-364527363AB4}" dt="2023-08-28T18:06:50.082" v="50" actId="20577"/>
          <ac:spMkLst>
            <pc:docMk/>
            <pc:sldMk cId="1478241537" sldId="270"/>
            <ac:spMk id="6" creationId="{CC703652-44E6-03DE-68F1-90885C309D3B}"/>
          </ac:spMkLst>
        </pc:spChg>
      </pc:sldChg>
      <pc:sldChg chg="modSp mod">
        <pc:chgData name="Benjamin Lapointe-Pinel" userId="e186b2edd0555e94" providerId="LiveId" clId="{48B8089E-8B33-414E-99CB-364527363AB4}" dt="2023-08-28T18:06:53.842" v="51" actId="20577"/>
        <pc:sldMkLst>
          <pc:docMk/>
          <pc:sldMk cId="1641863017" sldId="271"/>
        </pc:sldMkLst>
        <pc:spChg chg="mod">
          <ac:chgData name="Benjamin Lapointe-Pinel" userId="e186b2edd0555e94" providerId="LiveId" clId="{48B8089E-8B33-414E-99CB-364527363AB4}" dt="2023-08-28T18:06:53.842" v="51" actId="20577"/>
          <ac:spMkLst>
            <pc:docMk/>
            <pc:sldMk cId="1641863017" sldId="271"/>
            <ac:spMk id="6" creationId="{2E76F157-A468-37D8-128B-F50C9C4F7CB5}"/>
          </ac:spMkLst>
        </pc:spChg>
      </pc:sldChg>
      <pc:sldChg chg="modSp mod">
        <pc:chgData name="Benjamin Lapointe-Pinel" userId="e186b2edd0555e94" providerId="LiveId" clId="{48B8089E-8B33-414E-99CB-364527363AB4}" dt="2023-08-28T18:06:57.330" v="52" actId="20577"/>
        <pc:sldMkLst>
          <pc:docMk/>
          <pc:sldMk cId="1902484060" sldId="272"/>
        </pc:sldMkLst>
        <pc:spChg chg="mod">
          <ac:chgData name="Benjamin Lapointe-Pinel" userId="e186b2edd0555e94" providerId="LiveId" clId="{48B8089E-8B33-414E-99CB-364527363AB4}" dt="2023-08-28T18:06:57.330" v="52" actId="20577"/>
          <ac:spMkLst>
            <pc:docMk/>
            <pc:sldMk cId="1902484060" sldId="272"/>
            <ac:spMk id="5" creationId="{4880F353-1919-7471-88E8-F426C639A19E}"/>
          </ac:spMkLst>
        </pc:spChg>
      </pc:sldChg>
      <pc:sldChg chg="modSp mod">
        <pc:chgData name="Benjamin Lapointe-Pinel" userId="e186b2edd0555e94" providerId="LiveId" clId="{48B8089E-8B33-414E-99CB-364527363AB4}" dt="2023-08-28T18:07:00.627" v="53" actId="20577"/>
        <pc:sldMkLst>
          <pc:docMk/>
          <pc:sldMk cId="678357187" sldId="273"/>
        </pc:sldMkLst>
        <pc:spChg chg="mod">
          <ac:chgData name="Benjamin Lapointe-Pinel" userId="e186b2edd0555e94" providerId="LiveId" clId="{48B8089E-8B33-414E-99CB-364527363AB4}" dt="2023-08-28T18:07:00.627" v="53" actId="20577"/>
          <ac:spMkLst>
            <pc:docMk/>
            <pc:sldMk cId="678357187" sldId="273"/>
            <ac:spMk id="6" creationId="{F9F34A27-54B6-0FD4-2E42-3BA9F815CFDE}"/>
          </ac:spMkLst>
        </pc:spChg>
      </pc:sldChg>
      <pc:sldChg chg="addSp delSp modSp mod">
        <pc:chgData name="Benjamin Lapointe-Pinel" userId="e186b2edd0555e94" providerId="LiveId" clId="{48B8089E-8B33-414E-99CB-364527363AB4}" dt="2023-09-07T17:47:07.234" v="69" actId="1076"/>
        <pc:sldMkLst>
          <pc:docMk/>
          <pc:sldMk cId="3244957023" sldId="274"/>
        </pc:sldMkLst>
        <pc:spChg chg="mod">
          <ac:chgData name="Benjamin Lapointe-Pinel" userId="e186b2edd0555e94" providerId="LiveId" clId="{48B8089E-8B33-414E-99CB-364527363AB4}" dt="2023-08-28T18:07:04.403" v="54" actId="20577"/>
          <ac:spMkLst>
            <pc:docMk/>
            <pc:sldMk cId="3244957023" sldId="274"/>
            <ac:spMk id="5" creationId="{C80D625B-792E-2213-94BB-0C7CE0C36B7A}"/>
          </ac:spMkLst>
        </pc:spChg>
        <pc:spChg chg="add del mod">
          <ac:chgData name="Benjamin Lapointe-Pinel" userId="e186b2edd0555e94" providerId="LiveId" clId="{48B8089E-8B33-414E-99CB-364527363AB4}" dt="2023-09-07T17:46:15.881" v="60" actId="22"/>
          <ac:spMkLst>
            <pc:docMk/>
            <pc:sldMk cId="3244957023" sldId="274"/>
            <ac:spMk id="7" creationId="{6AF82F09-AE89-89E3-BAAC-B2F946E738D9}"/>
          </ac:spMkLst>
        </pc:spChg>
        <pc:picChg chg="del">
          <ac:chgData name="Benjamin Lapointe-Pinel" userId="e186b2edd0555e94" providerId="LiveId" clId="{48B8089E-8B33-414E-99CB-364527363AB4}" dt="2023-09-07T17:46:02.915" v="57" actId="478"/>
          <ac:picMkLst>
            <pc:docMk/>
            <pc:sldMk cId="3244957023" sldId="274"/>
            <ac:picMk id="6" creationId="{C012CB65-69B1-F15F-CB50-A65655660908}"/>
          </ac:picMkLst>
        </pc:picChg>
        <pc:picChg chg="add del">
          <ac:chgData name="Benjamin Lapointe-Pinel" userId="e186b2edd0555e94" providerId="LiveId" clId="{48B8089E-8B33-414E-99CB-364527363AB4}" dt="2023-09-07T17:46:06.049" v="59" actId="22"/>
          <ac:picMkLst>
            <pc:docMk/>
            <pc:sldMk cId="3244957023" sldId="274"/>
            <ac:picMk id="9" creationId="{781C8D8D-AFF3-02B0-9F76-8070B0C70B0E}"/>
          </ac:picMkLst>
        </pc:picChg>
        <pc:picChg chg="add mod ord">
          <ac:chgData name="Benjamin Lapointe-Pinel" userId="e186b2edd0555e94" providerId="LiveId" clId="{48B8089E-8B33-414E-99CB-364527363AB4}" dt="2023-09-07T17:47:07.234" v="69" actId="1076"/>
          <ac:picMkLst>
            <pc:docMk/>
            <pc:sldMk cId="3244957023" sldId="274"/>
            <ac:picMk id="11" creationId="{96637868-4FC6-79FE-2378-6FE4D8815A62}"/>
          </ac:picMkLst>
        </pc:picChg>
      </pc:sldChg>
      <pc:sldChg chg="modSp mod">
        <pc:chgData name="Benjamin Lapointe-Pinel" userId="e186b2edd0555e94" providerId="LiveId" clId="{48B8089E-8B33-414E-99CB-364527363AB4}" dt="2023-08-28T18:07:07.739" v="55" actId="20577"/>
        <pc:sldMkLst>
          <pc:docMk/>
          <pc:sldMk cId="879538878" sldId="275"/>
        </pc:sldMkLst>
        <pc:spChg chg="mod">
          <ac:chgData name="Benjamin Lapointe-Pinel" userId="e186b2edd0555e94" providerId="LiveId" clId="{48B8089E-8B33-414E-99CB-364527363AB4}" dt="2023-08-28T18:07:07.739" v="55" actId="20577"/>
          <ac:spMkLst>
            <pc:docMk/>
            <pc:sldMk cId="879538878" sldId="275"/>
            <ac:spMk id="5" creationId="{266EDB4E-626F-6BDD-33A3-2242166E5DE1}"/>
          </ac:spMkLst>
        </pc:spChg>
      </pc:sldChg>
      <pc:sldChg chg="modSp mod">
        <pc:chgData name="Benjamin Lapointe-Pinel" userId="e186b2edd0555e94" providerId="LiveId" clId="{48B8089E-8B33-414E-99CB-364527363AB4}" dt="2023-08-28T18:07:11.427" v="56" actId="20577"/>
        <pc:sldMkLst>
          <pc:docMk/>
          <pc:sldMk cId="724247395" sldId="276"/>
        </pc:sldMkLst>
        <pc:spChg chg="mod">
          <ac:chgData name="Benjamin Lapointe-Pinel" userId="e186b2edd0555e94" providerId="LiveId" clId="{48B8089E-8B33-414E-99CB-364527363AB4}" dt="2023-08-28T18:07:11.427" v="56" actId="20577"/>
          <ac:spMkLst>
            <pc:docMk/>
            <pc:sldMk cId="724247395" sldId="276"/>
            <ac:spMk id="5" creationId="{89EE3BD1-B2C9-FFDD-08EC-9508FAEC2F27}"/>
          </ac:spMkLst>
        </pc:spChg>
      </pc:sldChg>
      <pc:sldChg chg="modSp mod">
        <pc:chgData name="Benjamin Lapointe-Pinel" userId="e186b2edd0555e94" providerId="LiveId" clId="{48B8089E-8B33-414E-99CB-364527363AB4}" dt="2023-09-08T05:56:25.634" v="101" actId="20577"/>
        <pc:sldMkLst>
          <pc:docMk/>
          <pc:sldMk cId="17252358" sldId="277"/>
        </pc:sldMkLst>
        <pc:spChg chg="mod">
          <ac:chgData name="Benjamin Lapointe-Pinel" userId="e186b2edd0555e94" providerId="LiveId" clId="{48B8089E-8B33-414E-99CB-364527363AB4}" dt="2023-09-08T05:56:25.634" v="101" actId="20577"/>
          <ac:spMkLst>
            <pc:docMk/>
            <pc:sldMk cId="17252358" sldId="277"/>
            <ac:spMk id="3" creationId="{6682B76F-F299-68E4-CD6B-01066263DCB3}"/>
          </ac:spMkLst>
        </pc:spChg>
      </pc:sldChg>
      <pc:sldChg chg="modSp mod">
        <pc:chgData name="Benjamin Lapointe-Pinel" userId="e186b2edd0555e94" providerId="LiveId" clId="{48B8089E-8B33-414E-99CB-364527363AB4}" dt="2023-09-07T18:00:50.920" v="70" actId="6549"/>
        <pc:sldMkLst>
          <pc:docMk/>
          <pc:sldMk cId="70783469" sldId="278"/>
        </pc:sldMkLst>
        <pc:spChg chg="mod">
          <ac:chgData name="Benjamin Lapointe-Pinel" userId="e186b2edd0555e94" providerId="LiveId" clId="{48B8089E-8B33-414E-99CB-364527363AB4}" dt="2023-09-07T18:00:50.920" v="70" actId="6549"/>
          <ac:spMkLst>
            <pc:docMk/>
            <pc:sldMk cId="70783469" sldId="278"/>
            <ac:spMk id="3" creationId="{C943DCAB-5CB8-C5E8-CDB4-8191133E0D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6B9FF0-A056-4154-BAFE-25CA2F469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81115-F2C7-4F73-968A-1990888CCE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B0FC0-DEE8-46CC-A8FB-A8C2D76714A9}" type="datetimeFigureOut">
              <a:rPr lang="en-DE" smtClean="0"/>
              <a:t>09/08/2023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B30AA-0E8F-4265-8E3A-CD2490917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A2DA9-4FEA-4ECD-8120-4BDF17BA02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B95A-173F-4424-9069-22DD4AC03D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3381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DB12A-BD52-4D73-A838-ACD187B3FA0D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7A0D4-35B3-479D-9044-6810393B09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34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7A0D4-35B3-479D-9044-6810393B09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42 cm is the useful range of the lens, the slit has a larger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7A0D4-35B3-479D-9044-6810393B09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6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slit range goes on for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7A0D4-35B3-479D-9044-6810393B09C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8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crdownload"/><Relationship Id="rId5" Type="http://schemas.openxmlformats.org/officeDocument/2006/relationships/image" Target="../media/image4.jpeg"/><Relationship Id="rId10" Type="http://schemas.openxmlformats.org/officeDocument/2006/relationships/image" Target="../media/image9.crdownload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11" Type="http://schemas.openxmlformats.org/officeDocument/2006/relationships/image" Target="../media/image12.jpg"/><Relationship Id="rId5" Type="http://schemas.openxmlformats.org/officeDocument/2006/relationships/image" Target="../media/image5.jpg"/><Relationship Id="rId10" Type="http://schemas.openxmlformats.org/officeDocument/2006/relationships/image" Target="../media/image10.crdownload"/><Relationship Id="rId4" Type="http://schemas.openxmlformats.org/officeDocument/2006/relationships/image" Target="../media/image4.jpeg"/><Relationship Id="rId9" Type="http://schemas.openxmlformats.org/officeDocument/2006/relationships/image" Target="../media/image9.crdownload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11" Type="http://schemas.openxmlformats.org/officeDocument/2006/relationships/image" Target="../media/image12.jpg"/><Relationship Id="rId5" Type="http://schemas.openxmlformats.org/officeDocument/2006/relationships/image" Target="../media/image5.jpg"/><Relationship Id="rId10" Type="http://schemas.openxmlformats.org/officeDocument/2006/relationships/image" Target="../media/image10.crdownload"/><Relationship Id="rId4" Type="http://schemas.openxmlformats.org/officeDocument/2006/relationships/image" Target="../media/image4.jpeg"/><Relationship Id="rId9" Type="http://schemas.openxmlformats.org/officeDocument/2006/relationships/image" Target="../media/image9.crdownload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crdownload"/><Relationship Id="rId5" Type="http://schemas.openxmlformats.org/officeDocument/2006/relationships/image" Target="../media/image4.jpeg"/><Relationship Id="rId10" Type="http://schemas.openxmlformats.org/officeDocument/2006/relationships/image" Target="../media/image9.crdownload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crdownload"/><Relationship Id="rId5" Type="http://schemas.openxmlformats.org/officeDocument/2006/relationships/image" Target="../media/image4.jpeg"/><Relationship Id="rId10" Type="http://schemas.openxmlformats.org/officeDocument/2006/relationships/image" Target="../media/image9.crdownload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crdownload"/><Relationship Id="rId5" Type="http://schemas.openxmlformats.org/officeDocument/2006/relationships/image" Target="../media/image4.jpeg"/><Relationship Id="rId10" Type="http://schemas.openxmlformats.org/officeDocument/2006/relationships/image" Target="../media/image9.crdownload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1A95-536A-4F5D-AD85-FF4049440A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4864" y="1869581"/>
            <a:ext cx="7143135" cy="1230005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Here the Title of Your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6886B-621F-44A1-AAAE-1347FC881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24863" y="3314247"/>
            <a:ext cx="7143135" cy="93251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name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61BB6-1683-4E24-ABDA-21F5D50E53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" y="1877512"/>
            <a:ext cx="3122870" cy="236924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91FA4A-6A51-48F9-B244-1E2E91DDDC2F}"/>
              </a:ext>
            </a:extLst>
          </p:cNvPr>
          <p:cNvGrpSpPr/>
          <p:nvPr userDrawn="1"/>
        </p:nvGrpSpPr>
        <p:grpSpPr>
          <a:xfrm>
            <a:off x="364692" y="6188626"/>
            <a:ext cx="9945100" cy="611008"/>
            <a:chOff x="1248344" y="6216889"/>
            <a:chExt cx="9945100" cy="6110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CF8C64-F286-468D-809F-FE186FA12063}"/>
                </a:ext>
              </a:extLst>
            </p:cNvPr>
            <p:cNvGrpSpPr/>
            <p:nvPr userDrawn="1"/>
          </p:nvGrpSpPr>
          <p:grpSpPr>
            <a:xfrm>
              <a:off x="1248344" y="6216889"/>
              <a:ext cx="4671605" cy="611008"/>
              <a:chOff x="7396625" y="6240200"/>
              <a:chExt cx="4671605" cy="611008"/>
            </a:xfrm>
          </p:grpSpPr>
          <p:pic>
            <p:nvPicPr>
              <p:cNvPr id="26" name="Grafik 5" descr="Ein Bild, das Drachen, fliegend, farbig, Laser enthält.&#10;&#10;Automatisch generierte Beschreibung">
                <a:extLst>
                  <a:ext uri="{FF2B5EF4-FFF2-40B4-BE49-F238E27FC236}">
                    <a16:creationId xmlns:a16="http://schemas.microsoft.com/office/drawing/2014/main" id="{6CBFECC4-DFCB-484D-A237-EBDC2561AB9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9"/>
              <a:stretch/>
            </p:blipFill>
            <p:spPr bwMode="auto">
              <a:xfrm>
                <a:off x="8905348" y="6295248"/>
                <a:ext cx="835304" cy="500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Grafik 8">
                <a:extLst>
                  <a:ext uri="{FF2B5EF4-FFF2-40B4-BE49-F238E27FC236}">
                    <a16:creationId xmlns:a16="http://schemas.microsoft.com/office/drawing/2014/main" id="{79E79229-8C70-4A1D-B2CB-504C203F3B2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8" t="18439" r="5014" b="20935"/>
              <a:stretch/>
            </p:blipFill>
            <p:spPr bwMode="auto">
              <a:xfrm>
                <a:off x="7396625" y="6337729"/>
                <a:ext cx="820924" cy="415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Grafik 11">
                <a:extLst>
                  <a:ext uri="{FF2B5EF4-FFF2-40B4-BE49-F238E27FC236}">
                    <a16:creationId xmlns:a16="http://schemas.microsoft.com/office/drawing/2014/main" id="{4DBA79BE-95D6-4B36-ADE4-7E695545AF0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9536"/>
              <a:stretch/>
            </p:blipFill>
            <p:spPr bwMode="auto">
              <a:xfrm>
                <a:off x="11254280" y="6295248"/>
                <a:ext cx="813950" cy="500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4951538-3145-4655-8CBD-F8FA3498D6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8357518" y="6341101"/>
                <a:ext cx="407861" cy="40920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344AB2F-2B77-46B2-8275-7B2BB62D57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9880621" y="6240200"/>
                <a:ext cx="1233691" cy="61100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D18BA2-1E46-47DA-9DEA-8E399A6A7D66}"/>
                </a:ext>
              </a:extLst>
            </p:cNvPr>
            <p:cNvGrpSpPr/>
            <p:nvPr userDrawn="1"/>
          </p:nvGrpSpPr>
          <p:grpSpPr>
            <a:xfrm>
              <a:off x="6066500" y="6245105"/>
              <a:ext cx="5126944" cy="554577"/>
              <a:chOff x="6905399" y="6291245"/>
              <a:chExt cx="5126944" cy="55457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79F49E8-8799-40F2-B0D4-9D1B316D0B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8009" y="6408007"/>
                <a:ext cx="759157" cy="32105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CB350C-1D87-4FFB-81C8-99ACAB4C02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5399" y="6413465"/>
                <a:ext cx="1346059" cy="31013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2E3CD0-43DD-4B89-B6D7-121495B9FD2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2971" y="6291245"/>
                <a:ext cx="1139372" cy="55457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7B69819-DCEE-4BDC-816D-224DA819C09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717" y="6338834"/>
                <a:ext cx="1442702" cy="459399"/>
              </a:xfrm>
              <a:prstGeom prst="rect">
                <a:avLst/>
              </a:prstGeom>
            </p:spPr>
          </p:pic>
        </p:grpSp>
      </p:grpSp>
      <p:pic>
        <p:nvPicPr>
          <p:cNvPr id="12" name="Picture 11" descr="A tall tower in a city&#10;&#10;Description automatically generated">
            <a:extLst>
              <a:ext uri="{FF2B5EF4-FFF2-40B4-BE49-F238E27FC236}">
                <a16:creationId xmlns:a16="http://schemas.microsoft.com/office/drawing/2014/main" id="{7277F1A2-8306-5181-DE19-DDEA05B8C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FE1-2E53-4C18-9AE3-D484B1982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8718"/>
            <a:ext cx="10515600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 (click to edit)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1901-9A22-4AD6-BB13-7C90141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14357"/>
            <a:ext cx="10515600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D49D-DFC0-45F9-95B0-715BA256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07714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2D1AF0-384A-40C8-AC9A-FD85E6E5C833}" type="datetime1">
              <a:rPr lang="en-GB" smtClean="0"/>
              <a:t>08/09/2023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D67D6-5A88-4E5B-9966-F9087AE0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7628" y="6356350"/>
            <a:ext cx="816171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7010A4-4A34-49DB-AF7D-3CE2AAEA44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867CE04-41C8-494A-BA6D-DF638A5D0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algn="ctr">
              <a:defRPr lang="en-US" sz="1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 or footnotes can be given here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055F29-707A-47B7-80E5-1F2E0283BADC}"/>
              </a:ext>
            </a:extLst>
          </p:cNvPr>
          <p:cNvGrpSpPr/>
          <p:nvPr userDrawn="1"/>
        </p:nvGrpSpPr>
        <p:grpSpPr>
          <a:xfrm>
            <a:off x="1543663" y="74437"/>
            <a:ext cx="4671605" cy="611008"/>
            <a:chOff x="7396625" y="6240200"/>
            <a:chExt cx="4671605" cy="611008"/>
          </a:xfrm>
        </p:grpSpPr>
        <p:pic>
          <p:nvPicPr>
            <p:cNvPr id="26" name="Grafik 5" descr="Ein Bild, das Drachen, fliegend, farbig, Laser enthält.&#10;&#10;Automatisch generierte Beschreibung">
              <a:extLst>
                <a:ext uri="{FF2B5EF4-FFF2-40B4-BE49-F238E27FC236}">
                  <a16:creationId xmlns:a16="http://schemas.microsoft.com/office/drawing/2014/main" id="{3C373919-9613-4785-BF68-74BE7D867C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/>
            <a:stretch/>
          </p:blipFill>
          <p:spPr bwMode="auto">
            <a:xfrm>
              <a:off x="8905348" y="6295248"/>
              <a:ext cx="835304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Grafik 8">
              <a:extLst>
                <a:ext uri="{FF2B5EF4-FFF2-40B4-BE49-F238E27FC236}">
                  <a16:creationId xmlns:a16="http://schemas.microsoft.com/office/drawing/2014/main" id="{F5550CD2-7960-4402-A4C0-8C1DF06E84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8" t="18439" r="5014" b="20935"/>
            <a:stretch/>
          </p:blipFill>
          <p:spPr bwMode="auto">
            <a:xfrm>
              <a:off x="7396625" y="6337729"/>
              <a:ext cx="820924" cy="415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Grafik 11">
              <a:extLst>
                <a:ext uri="{FF2B5EF4-FFF2-40B4-BE49-F238E27FC236}">
                  <a16:creationId xmlns:a16="http://schemas.microsoft.com/office/drawing/2014/main" id="{7C6A5F68-A19D-4A8F-B023-764FB96CBD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0" b="19536"/>
            <a:stretch/>
          </p:blipFill>
          <p:spPr bwMode="auto">
            <a:xfrm>
              <a:off x="11254280" y="6295248"/>
              <a:ext cx="813950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C5F9680-E1DC-4CCA-92CB-7FCA4A8004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57518" y="6341101"/>
              <a:ext cx="407861" cy="4092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5A1F1B0-DF77-47E9-9445-9DBB36993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80621" y="6240200"/>
              <a:ext cx="1233691" cy="61100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7AC7D9-D615-412E-9789-73B89CEA0FE1}"/>
              </a:ext>
            </a:extLst>
          </p:cNvPr>
          <p:cNvGrpSpPr/>
          <p:nvPr userDrawn="1"/>
        </p:nvGrpSpPr>
        <p:grpSpPr>
          <a:xfrm>
            <a:off x="6355236" y="102653"/>
            <a:ext cx="4948246" cy="554577"/>
            <a:chOff x="6905399" y="6291244"/>
            <a:chExt cx="4948246" cy="55457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91E17F-CF2A-410C-B32A-01AF830244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443" y="6408006"/>
              <a:ext cx="759157" cy="32105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8A2CB3-0ED6-458C-AD11-DC7D73AC43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399" y="6413464"/>
              <a:ext cx="1346059" cy="3101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BA4B1F8-A1BE-4674-AD16-E346F209E8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73" y="6291244"/>
              <a:ext cx="1139372" cy="55457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B9B51A-D6DE-4582-9141-ED62DDFAE5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585" y="6338833"/>
              <a:ext cx="1442702" cy="45939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CB0B-D49A-4CA4-A072-A59AC260C9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" y="16234"/>
            <a:ext cx="942804" cy="715283"/>
          </a:xfrm>
          <a:prstGeom prst="rect">
            <a:avLst/>
          </a:prstGeom>
        </p:spPr>
      </p:pic>
      <p:pic>
        <p:nvPicPr>
          <p:cNvPr id="7" name="Picture 6" descr="A tall tower in a city&#10;&#10;Description automatically generated">
            <a:extLst>
              <a:ext uri="{FF2B5EF4-FFF2-40B4-BE49-F238E27FC236}">
                <a16:creationId xmlns:a16="http://schemas.microsoft.com/office/drawing/2014/main" id="{B65207CB-4C34-3430-257B-D081CBB45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Pa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512C-4093-4EE6-AE7A-3CBC7BD5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51299" cy="365125"/>
          </a:xfrm>
        </p:spPr>
        <p:txBody>
          <a:bodyPr/>
          <a:lstStyle/>
          <a:p>
            <a:fld id="{10D9F432-38A6-4C32-83B6-AABB457419AF}" type="datetime1">
              <a:rPr lang="en-GB" smtClean="0"/>
              <a:t>08/09/2023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F55F-6F87-480A-BCE1-A824C92E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626" y="6356350"/>
            <a:ext cx="107417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96A6EE-82D3-6C47-8E56-B425EF6A7E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8718"/>
            <a:ext cx="10515600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 (click to edit)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0C3B9DA-6991-2C4A-90C3-CC19609456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519981"/>
            <a:ext cx="5181600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54F6EB9-F664-664D-A729-2530D1D821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78676" y="1514357"/>
            <a:ext cx="5175123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57535456-C10F-4BB8-A56F-D5D995D00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>
              <a:defRPr lang="en-US" sz="1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 or footnotes can be given here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E762FB-67C9-CBFE-CD89-E8C19C1AFC7A}"/>
              </a:ext>
            </a:extLst>
          </p:cNvPr>
          <p:cNvGrpSpPr/>
          <p:nvPr userDrawn="1"/>
        </p:nvGrpSpPr>
        <p:grpSpPr>
          <a:xfrm>
            <a:off x="1485298" y="74437"/>
            <a:ext cx="4671605" cy="611008"/>
            <a:chOff x="7396625" y="6240200"/>
            <a:chExt cx="4671605" cy="611008"/>
          </a:xfrm>
        </p:grpSpPr>
        <p:pic>
          <p:nvPicPr>
            <p:cNvPr id="6" name="Grafik 5" descr="Ein Bild, das Drachen, fliegend, farbig, Laser enthält.&#10;&#10;Automatisch generierte Beschreibung">
              <a:extLst>
                <a:ext uri="{FF2B5EF4-FFF2-40B4-BE49-F238E27FC236}">
                  <a16:creationId xmlns:a16="http://schemas.microsoft.com/office/drawing/2014/main" id="{16653B4C-7ADE-1A17-597E-6BE20B0941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/>
            <a:stretch/>
          </p:blipFill>
          <p:spPr bwMode="auto">
            <a:xfrm>
              <a:off x="8905348" y="6295248"/>
              <a:ext cx="835304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fik 8">
              <a:extLst>
                <a:ext uri="{FF2B5EF4-FFF2-40B4-BE49-F238E27FC236}">
                  <a16:creationId xmlns:a16="http://schemas.microsoft.com/office/drawing/2014/main" id="{63132E8B-C4BF-67F6-399B-DA5F1CD423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8" t="18439" r="5014" b="20935"/>
            <a:stretch/>
          </p:blipFill>
          <p:spPr bwMode="auto">
            <a:xfrm>
              <a:off x="7396625" y="6337729"/>
              <a:ext cx="820924" cy="415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F077F192-A249-2BEF-EA49-3D3692CD02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0" b="19536"/>
            <a:stretch/>
          </p:blipFill>
          <p:spPr bwMode="auto">
            <a:xfrm>
              <a:off x="11254280" y="6295248"/>
              <a:ext cx="813950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5E3362-4996-7171-72B1-005798BACB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57518" y="6341101"/>
              <a:ext cx="407861" cy="4092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DB94A8-12C6-C4DC-974D-D73E16F01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80621" y="6240200"/>
              <a:ext cx="1233691" cy="6110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130EE1-7164-9D0C-3A02-118924DFCD0B}"/>
              </a:ext>
            </a:extLst>
          </p:cNvPr>
          <p:cNvGrpSpPr/>
          <p:nvPr userDrawn="1"/>
        </p:nvGrpSpPr>
        <p:grpSpPr>
          <a:xfrm>
            <a:off x="6296871" y="102653"/>
            <a:ext cx="4948246" cy="554577"/>
            <a:chOff x="6905399" y="6291244"/>
            <a:chExt cx="4948246" cy="5545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B50C80-23B2-981A-9A18-0B19B1BF2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443" y="6408006"/>
              <a:ext cx="759157" cy="3210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FA73E8-0FC7-57E1-314E-340F325F23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399" y="6413464"/>
              <a:ext cx="1346059" cy="3101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364047-9E89-3AC1-D401-D04F30A7A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73" y="6291244"/>
              <a:ext cx="1139372" cy="5545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7FC353-D4FA-F30F-6EA8-442CEA9620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585" y="6338833"/>
              <a:ext cx="1442702" cy="45939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EC0E18B-EE38-DD9E-A564-21DD583B075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" y="16234"/>
            <a:ext cx="942804" cy="715283"/>
          </a:xfrm>
          <a:prstGeom prst="rect">
            <a:avLst/>
          </a:prstGeom>
        </p:spPr>
      </p:pic>
      <p:pic>
        <p:nvPicPr>
          <p:cNvPr id="23" name="Picture 22" descr="A tall tower in a city&#10;&#10;Description automatically generated">
            <a:extLst>
              <a:ext uri="{FF2B5EF4-FFF2-40B4-BE49-F238E27FC236}">
                <a16:creationId xmlns:a16="http://schemas.microsoft.com/office/drawing/2014/main" id="{76D7375A-238C-C23F-B444-9C6FD8E56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6D191-051E-4C31-8EE2-299927C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4116" cy="365125"/>
          </a:xfrm>
        </p:spPr>
        <p:txBody>
          <a:bodyPr/>
          <a:lstStyle/>
          <a:p>
            <a:fld id="{0036B326-A628-46B1-8288-6D8028DACD38}" type="datetime1">
              <a:rPr lang="en-GB" smtClean="0"/>
              <a:t>08/09/2023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20795-9103-4176-97F8-33CF7A1F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8116" y="6356350"/>
            <a:ext cx="98568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EB938C-AFCA-1D4B-B31E-9EC0E8D9B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8718"/>
            <a:ext cx="10515600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 (click to edit)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3D047E-FBBB-DE47-8C9A-AC5B4B75D94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7829" y="1524000"/>
            <a:ext cx="10525971" cy="4325933"/>
          </a:xfrm>
        </p:spPr>
        <p:txBody>
          <a:bodyPr numCol="1" anchor="b" anchorCtr="1">
            <a:noAutofit/>
          </a:bodyPr>
          <a:lstStyle>
            <a:lvl1pPr marL="7938" indent="-7938" algn="ctr">
              <a:buFontTx/>
              <a:buNone/>
              <a:tabLst/>
              <a:defRPr sz="1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a table/figure/any other multimedia if applicable 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F83C98A-BA08-4070-A0A3-C7D0674ED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>
              <a:defRPr lang="en-US" sz="1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 or footnotes can be given here</a:t>
            </a:r>
            <a:endParaRPr lang="en-US" dirty="0"/>
          </a:p>
        </p:txBody>
      </p:sp>
      <p:pic>
        <p:nvPicPr>
          <p:cNvPr id="2" name="Picture 1" descr="A tall tower in a city&#10;&#10;Description automatically generated">
            <a:extLst>
              <a:ext uri="{FF2B5EF4-FFF2-40B4-BE49-F238E27FC236}">
                <a16:creationId xmlns:a16="http://schemas.microsoft.com/office/drawing/2014/main" id="{960B709F-79A1-D616-141F-CF1559E11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C8CD7E2-9539-4D10-9520-6095AF19DFFA}"/>
              </a:ext>
            </a:extLst>
          </p:cNvPr>
          <p:cNvGrpSpPr/>
          <p:nvPr userDrawn="1"/>
        </p:nvGrpSpPr>
        <p:grpSpPr>
          <a:xfrm>
            <a:off x="1543663" y="74437"/>
            <a:ext cx="4671605" cy="611008"/>
            <a:chOff x="7396625" y="6240200"/>
            <a:chExt cx="4671605" cy="611008"/>
          </a:xfrm>
        </p:grpSpPr>
        <p:pic>
          <p:nvPicPr>
            <p:cNvPr id="4" name="Grafik 5" descr="Ein Bild, das Drachen, fliegend, farbig, Laser enthält.&#10;&#10;Automatisch generierte Beschreibung">
              <a:extLst>
                <a:ext uri="{FF2B5EF4-FFF2-40B4-BE49-F238E27FC236}">
                  <a16:creationId xmlns:a16="http://schemas.microsoft.com/office/drawing/2014/main" id="{CCB2E06A-C30A-E566-0BF2-2104303C0F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/>
            <a:stretch/>
          </p:blipFill>
          <p:spPr bwMode="auto">
            <a:xfrm>
              <a:off x="8905348" y="6295248"/>
              <a:ext cx="835304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Grafik 8">
              <a:extLst>
                <a:ext uri="{FF2B5EF4-FFF2-40B4-BE49-F238E27FC236}">
                  <a16:creationId xmlns:a16="http://schemas.microsoft.com/office/drawing/2014/main" id="{6C40D474-C88B-4239-9DF4-1592368FCD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8" t="18439" r="5014" b="20935"/>
            <a:stretch/>
          </p:blipFill>
          <p:spPr bwMode="auto">
            <a:xfrm>
              <a:off x="7396625" y="6337729"/>
              <a:ext cx="820924" cy="415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fik 11">
              <a:extLst>
                <a:ext uri="{FF2B5EF4-FFF2-40B4-BE49-F238E27FC236}">
                  <a16:creationId xmlns:a16="http://schemas.microsoft.com/office/drawing/2014/main" id="{F47E1D0D-2F56-9D18-E89B-5B902D90BAC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0" b="19536"/>
            <a:stretch/>
          </p:blipFill>
          <p:spPr bwMode="auto">
            <a:xfrm>
              <a:off x="11254280" y="6295248"/>
              <a:ext cx="813950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D84777-7467-4F01-1534-3DFE2AAE1C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57518" y="6341101"/>
              <a:ext cx="407861" cy="4092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4C2F06-FF6D-12DB-0AF1-0D77BF62D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880621" y="6240200"/>
              <a:ext cx="1233691" cy="6110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C45E0-6BCC-2023-C0A2-D84870784040}"/>
              </a:ext>
            </a:extLst>
          </p:cNvPr>
          <p:cNvGrpSpPr/>
          <p:nvPr userDrawn="1"/>
        </p:nvGrpSpPr>
        <p:grpSpPr>
          <a:xfrm>
            <a:off x="6355236" y="102653"/>
            <a:ext cx="4948246" cy="554577"/>
            <a:chOff x="6905399" y="6291244"/>
            <a:chExt cx="4948246" cy="5545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0E89ED-4779-96F2-FE25-4D0A7E7CF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443" y="6408006"/>
              <a:ext cx="759157" cy="3210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6734F-3510-5A5C-DEB7-6CF92309B5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399" y="6413464"/>
              <a:ext cx="1346059" cy="3101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5E896-5E4D-322B-9FF9-BA1BC8E86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73" y="6291244"/>
              <a:ext cx="1139372" cy="5545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F3AC88-A26B-6BAE-BD2B-F2D6C11D14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585" y="6338833"/>
              <a:ext cx="1442702" cy="45939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783D148-F391-2F46-027E-F97511C37E6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" y="16234"/>
            <a:ext cx="942804" cy="7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-Par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6D191-051E-4C31-8EE2-299927C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4116" cy="365125"/>
          </a:xfrm>
        </p:spPr>
        <p:txBody>
          <a:bodyPr/>
          <a:lstStyle/>
          <a:p>
            <a:fld id="{0F163BB5-15A2-4039-B8A9-E77C1D713C1F}" type="datetime1">
              <a:rPr lang="en-GB" smtClean="0"/>
              <a:t>08/09/2023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20795-9103-4176-97F8-33CF7A1F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8116" y="6356350"/>
            <a:ext cx="98568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EB938C-AFCA-1D4B-B31E-9EC0E8D9B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8718"/>
            <a:ext cx="3932237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 (click to edit)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F804626-2E14-5F49-BF0D-6EB1CFE46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519981"/>
            <a:ext cx="3932237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Select a predefined layout, which will fit the content of your presentation.</a:t>
            </a:r>
            <a:endParaRPr lang="en-D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D8D1EBC-5E1E-994B-BAAC-346BF0D0A1B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85766" y="808718"/>
            <a:ext cx="6468034" cy="5041215"/>
          </a:xfrm>
        </p:spPr>
        <p:txBody>
          <a:bodyPr numCol="1" anchor="b" anchorCtr="1">
            <a:noAutofit/>
          </a:bodyPr>
          <a:lstStyle>
            <a:lvl1pPr marL="7938" indent="-7938" algn="ctr">
              <a:buFontTx/>
              <a:buNone/>
              <a:tabLst/>
              <a:defRPr sz="1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a table/figure/any other multimedia if applicable 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AB78047-7E33-41C8-8C88-2CC015938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>
              <a:defRPr lang="en-US" sz="1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 or footnotes can be given here</a:t>
            </a:r>
            <a:endParaRPr lang="en-US" dirty="0"/>
          </a:p>
        </p:txBody>
      </p:sp>
      <p:pic>
        <p:nvPicPr>
          <p:cNvPr id="2" name="Picture 1" descr="A tall tower in a city&#10;&#10;Description automatically generated">
            <a:extLst>
              <a:ext uri="{FF2B5EF4-FFF2-40B4-BE49-F238E27FC236}">
                <a16:creationId xmlns:a16="http://schemas.microsoft.com/office/drawing/2014/main" id="{96167D5D-64C5-5FAC-F185-60E379191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138CC6-E5A0-7771-0C45-FCFA6D52277C}"/>
              </a:ext>
            </a:extLst>
          </p:cNvPr>
          <p:cNvGrpSpPr/>
          <p:nvPr userDrawn="1"/>
        </p:nvGrpSpPr>
        <p:grpSpPr>
          <a:xfrm>
            <a:off x="1543663" y="74437"/>
            <a:ext cx="4671605" cy="611008"/>
            <a:chOff x="7396625" y="6240200"/>
            <a:chExt cx="4671605" cy="611008"/>
          </a:xfrm>
        </p:grpSpPr>
        <p:pic>
          <p:nvPicPr>
            <p:cNvPr id="4" name="Grafik 5" descr="Ein Bild, das Drachen, fliegend, farbig, Laser enthält.&#10;&#10;Automatisch generierte Beschreibung">
              <a:extLst>
                <a:ext uri="{FF2B5EF4-FFF2-40B4-BE49-F238E27FC236}">
                  <a16:creationId xmlns:a16="http://schemas.microsoft.com/office/drawing/2014/main" id="{36777256-0D1E-6726-B201-110ED78AC5B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9"/>
            <a:stretch/>
          </p:blipFill>
          <p:spPr bwMode="auto">
            <a:xfrm>
              <a:off x="8905348" y="6295248"/>
              <a:ext cx="835304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Grafik 8">
              <a:extLst>
                <a:ext uri="{FF2B5EF4-FFF2-40B4-BE49-F238E27FC236}">
                  <a16:creationId xmlns:a16="http://schemas.microsoft.com/office/drawing/2014/main" id="{693067ED-1428-275F-A772-BEBCDFDD9A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8" t="18439" r="5014" b="20935"/>
            <a:stretch/>
          </p:blipFill>
          <p:spPr bwMode="auto">
            <a:xfrm>
              <a:off x="7396625" y="6337729"/>
              <a:ext cx="820924" cy="415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fik 11">
              <a:extLst>
                <a:ext uri="{FF2B5EF4-FFF2-40B4-BE49-F238E27FC236}">
                  <a16:creationId xmlns:a16="http://schemas.microsoft.com/office/drawing/2014/main" id="{CC9FC544-AF12-525B-2671-725CEA26B4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0" b="19536"/>
            <a:stretch/>
          </p:blipFill>
          <p:spPr bwMode="auto">
            <a:xfrm>
              <a:off x="11254280" y="6295248"/>
              <a:ext cx="813950" cy="50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92FBD0-F056-9AC5-D45B-337420DC1B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57518" y="6341101"/>
              <a:ext cx="407861" cy="4092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3391AA-EF4F-37AC-E6A8-F27976F0C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880621" y="6240200"/>
              <a:ext cx="1233691" cy="6110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41764B-53C7-3F2A-DC42-9E7A0F411887}"/>
              </a:ext>
            </a:extLst>
          </p:cNvPr>
          <p:cNvGrpSpPr/>
          <p:nvPr userDrawn="1"/>
        </p:nvGrpSpPr>
        <p:grpSpPr>
          <a:xfrm>
            <a:off x="6355236" y="102653"/>
            <a:ext cx="4948246" cy="554577"/>
            <a:chOff x="6905399" y="6291244"/>
            <a:chExt cx="4948246" cy="5545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ED7471-4119-4122-93A9-2E3E3AA361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443" y="6408006"/>
              <a:ext cx="759157" cy="3210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1D4354-0A1C-40FA-87A9-D295BBCA1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399" y="6413464"/>
              <a:ext cx="1346059" cy="3101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87163E-247D-EFE3-5709-2CC8E3F5CA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73" y="6291244"/>
              <a:ext cx="1139372" cy="5545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D110D5-9F71-8DE6-8B45-2683C4F411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585" y="6338833"/>
              <a:ext cx="1442702" cy="45939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754654-7A38-05DF-D929-245B32AC476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" y="16234"/>
            <a:ext cx="942804" cy="7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4B407C4-7A5A-9249-8E64-09731B9A2D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4864" y="1869582"/>
            <a:ext cx="7143135" cy="712254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 for your attention</a:t>
            </a:r>
            <a:endParaRPr lang="en-GB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67DBD6B-13F2-3347-AC30-B179307787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24863" y="3780502"/>
            <a:ext cx="7143135" cy="48317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contact information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485D8-9DA9-4B0C-8166-12BBDD0EF700}"/>
              </a:ext>
            </a:extLst>
          </p:cNvPr>
          <p:cNvSpPr/>
          <p:nvPr userDrawn="1"/>
        </p:nvSpPr>
        <p:spPr>
          <a:xfrm>
            <a:off x="10713720" y="6019800"/>
            <a:ext cx="1424940" cy="562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9AB4D7-DBED-4A67-AAF6-60F34632D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8" y="1869581"/>
            <a:ext cx="2660886" cy="20187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508C35-1DFB-4D26-984E-60C0F7224E50}"/>
              </a:ext>
            </a:extLst>
          </p:cNvPr>
          <p:cNvSpPr/>
          <p:nvPr userDrawn="1"/>
        </p:nvSpPr>
        <p:spPr>
          <a:xfrm>
            <a:off x="108855" y="3938982"/>
            <a:ext cx="33616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algn="ctr">
              <a:spcAft>
                <a:spcPts val="400"/>
              </a:spcAft>
            </a:pPr>
            <a:r>
              <a:rPr lang="en-US" sz="1400" b="1" kern="1200" dirty="0">
                <a:solidFill>
                  <a:srgbClr val="00669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IEEE IDAACS 2023</a:t>
            </a:r>
            <a:endParaRPr lang="en-GB" sz="2000" dirty="0">
              <a:solidFill>
                <a:srgbClr val="006699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22BCC4-43D2-3F5E-3401-D75607C02D32}"/>
              </a:ext>
            </a:extLst>
          </p:cNvPr>
          <p:cNvGrpSpPr/>
          <p:nvPr userDrawn="1"/>
        </p:nvGrpSpPr>
        <p:grpSpPr>
          <a:xfrm>
            <a:off x="364692" y="6188626"/>
            <a:ext cx="9945100" cy="611008"/>
            <a:chOff x="1248344" y="6216889"/>
            <a:chExt cx="9945100" cy="6110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D8B9C6-BF5E-C8FC-00E9-6B5C3F6957A8}"/>
                </a:ext>
              </a:extLst>
            </p:cNvPr>
            <p:cNvGrpSpPr/>
            <p:nvPr userDrawn="1"/>
          </p:nvGrpSpPr>
          <p:grpSpPr>
            <a:xfrm>
              <a:off x="1248344" y="6216889"/>
              <a:ext cx="4671605" cy="611008"/>
              <a:chOff x="7396625" y="6240200"/>
              <a:chExt cx="4671605" cy="611008"/>
            </a:xfrm>
          </p:grpSpPr>
          <p:pic>
            <p:nvPicPr>
              <p:cNvPr id="40" name="Grafik 5" descr="Ein Bild, das Drachen, fliegend, farbig, Laser enthält.&#10;&#10;Automatisch generierte Beschreibung">
                <a:extLst>
                  <a:ext uri="{FF2B5EF4-FFF2-40B4-BE49-F238E27FC236}">
                    <a16:creationId xmlns:a16="http://schemas.microsoft.com/office/drawing/2014/main" id="{6C3A72B6-06D9-4798-3C96-E309B676CA3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9"/>
              <a:stretch/>
            </p:blipFill>
            <p:spPr bwMode="auto">
              <a:xfrm>
                <a:off x="8905348" y="6295248"/>
                <a:ext cx="835304" cy="500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Grafik 8">
                <a:extLst>
                  <a:ext uri="{FF2B5EF4-FFF2-40B4-BE49-F238E27FC236}">
                    <a16:creationId xmlns:a16="http://schemas.microsoft.com/office/drawing/2014/main" id="{79467965-0281-DC9C-E5D9-BFB7543558E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8" t="18439" r="5014" b="20935"/>
              <a:stretch/>
            </p:blipFill>
            <p:spPr bwMode="auto">
              <a:xfrm>
                <a:off x="7396625" y="6337729"/>
                <a:ext cx="820924" cy="415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Grafik 11">
                <a:extLst>
                  <a:ext uri="{FF2B5EF4-FFF2-40B4-BE49-F238E27FC236}">
                    <a16:creationId xmlns:a16="http://schemas.microsoft.com/office/drawing/2014/main" id="{2C4F6BC5-9A74-C890-8FC5-9B226BB00E0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0" b="19536"/>
              <a:stretch/>
            </p:blipFill>
            <p:spPr bwMode="auto">
              <a:xfrm>
                <a:off x="11254280" y="6295248"/>
                <a:ext cx="813950" cy="500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D626069-EE8D-89E0-66AD-898EED4F7D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8357518" y="6341101"/>
                <a:ext cx="407861" cy="409207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9FB6B8C-4D47-6392-0949-B7353CD95F2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9880621" y="6240200"/>
                <a:ext cx="1233691" cy="611008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082968-F5AF-069D-0870-C57D3505E609}"/>
                </a:ext>
              </a:extLst>
            </p:cNvPr>
            <p:cNvGrpSpPr/>
            <p:nvPr userDrawn="1"/>
          </p:nvGrpSpPr>
          <p:grpSpPr>
            <a:xfrm>
              <a:off x="6066500" y="6245105"/>
              <a:ext cx="5126944" cy="554577"/>
              <a:chOff x="6905399" y="6291245"/>
              <a:chExt cx="5126944" cy="55457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0996ED0-6AF7-0478-C95B-1DFDFC10EB0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8009" y="6408007"/>
                <a:ext cx="759157" cy="32105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E7F5DAB-7F62-E1AF-7396-C789BF1A425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5399" y="6413465"/>
                <a:ext cx="1346059" cy="31013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B7919F6-74BF-866A-0AD8-17279A71FA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2971" y="6291245"/>
                <a:ext cx="1139372" cy="55457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A1CFD77-D6FF-44E0-94E6-1DA659A827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717" y="6338834"/>
                <a:ext cx="1442702" cy="459399"/>
              </a:xfrm>
              <a:prstGeom prst="rect">
                <a:avLst/>
              </a:prstGeom>
            </p:spPr>
          </p:pic>
        </p:grpSp>
      </p:grpSp>
      <p:pic>
        <p:nvPicPr>
          <p:cNvPr id="47" name="Picture 46" descr="A tall tower in a city&#10;&#10;Description automatically generated">
            <a:extLst>
              <a:ext uri="{FF2B5EF4-FFF2-40B4-BE49-F238E27FC236}">
                <a16:creationId xmlns:a16="http://schemas.microsoft.com/office/drawing/2014/main" id="{22FDB425-0E18-2095-B661-B39079D23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0" r="21945"/>
          <a:stretch/>
        </p:blipFill>
        <p:spPr>
          <a:xfrm>
            <a:off x="11371679" y="0"/>
            <a:ext cx="82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E0AD0-A366-4EDF-BD8E-FE0CF5F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4DE51-55E9-4342-AE79-4F5B4265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9711B-A94C-48BC-9C7F-230325D4F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0D1A03-526F-44D1-93E9-CCE6AD4630CB}" type="datetime1">
              <a:rPr lang="en-GB" smtClean="0"/>
              <a:t>08/09/2023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72C5-6FA0-437C-9C7B-F194606B0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References or footnotes can be given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F8A4-49A1-4C25-82C2-D42879BA3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7010A4-4A34-49DB-AF7D-3CE2AAEA445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67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6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_Pigeon@uqar.ca" TargetMode="External"/><Relationship Id="rId2" Type="http://schemas.openxmlformats.org/officeDocument/2006/relationships/hyperlink" Target="mailto:Benjamin.Lapointe-Pinel@uqar.ca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C59DB-7249-0D41-B293-6C2B8EF78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Suppressing Laser Triangulation’s Optical Aberrations by Replacing the Lens with a Slit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7CB16-DF6B-6F41-A5CF-B81B3EECF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4863" y="3314247"/>
            <a:ext cx="7143135" cy="932512"/>
          </a:xfrm>
        </p:spPr>
        <p:txBody>
          <a:bodyPr/>
          <a:lstStyle/>
          <a:p>
            <a:r>
              <a:rPr lang="de-DE" dirty="0"/>
              <a:t>Benjamin Lapointe-Pinel</a:t>
            </a:r>
          </a:p>
          <a:p>
            <a:r>
              <a:rPr lang="de-DE" dirty="0"/>
              <a:t>Steven Pigeon</a:t>
            </a:r>
          </a:p>
          <a:p>
            <a:r>
              <a:rPr lang="de-DE" dirty="0"/>
              <a:t>Université du Québec à Rimouski</a:t>
            </a:r>
          </a:p>
        </p:txBody>
      </p:sp>
    </p:spTree>
    <p:extLst>
      <p:ext uri="{BB962C8B-B14F-4D97-AF65-F5344CB8AC3E}">
        <p14:creationId xmlns:p14="http://schemas.microsoft.com/office/powerpoint/2010/main" val="86319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60E67-41C3-4952-AD27-F6BC6B4E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10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C1BBFD-3BEB-E2DC-ADCD-D7CEBF2D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2DC79-8057-C8BD-F348-269186432A0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Carriage that can support different targets, placed on a worm screw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Capture at 25 </a:t>
            </a:r>
            <a:r>
              <a:rPr lang="en-CA" sz="2400" dirty="0" err="1"/>
              <a:t>μm</a:t>
            </a:r>
            <a:r>
              <a:rPr lang="en-CA" sz="2400" dirty="0"/>
              <a:t> intervals, 60 cm to 102 cm from to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Capture done on different materials</a:t>
            </a:r>
          </a:p>
          <a:p>
            <a:pPr marL="963612" lvl="1" indent="-285750"/>
            <a:r>
              <a:rPr lang="en-CA" sz="2000" dirty="0"/>
              <a:t>Brushed metal</a:t>
            </a:r>
          </a:p>
          <a:p>
            <a:pPr marL="963612" lvl="1" indent="-285750"/>
            <a:r>
              <a:rPr lang="en-CA" sz="2000" dirty="0"/>
              <a:t>Unevenly rusted metal</a:t>
            </a:r>
          </a:p>
          <a:p>
            <a:pPr marL="963612" lvl="1" indent="-285750"/>
            <a:r>
              <a:rPr lang="en-CA" sz="2000" dirty="0"/>
              <a:t>Light wood plank</a:t>
            </a:r>
          </a:p>
          <a:p>
            <a:pPr marL="963612" lvl="1" indent="-285750"/>
            <a:r>
              <a:rPr lang="en-CA" sz="2000" dirty="0"/>
              <a:t>Printer paper</a:t>
            </a:r>
          </a:p>
          <a:p>
            <a:pPr marL="963612" lvl="1" indent="-285750"/>
            <a:r>
              <a:rPr lang="en-CA" sz="2000" dirty="0"/>
              <a:t>Black electrical tape</a:t>
            </a:r>
          </a:p>
          <a:p>
            <a:pPr marL="963612" lvl="1" indent="-285750"/>
            <a:r>
              <a:rPr lang="en-CA" sz="2000" dirty="0"/>
              <a:t>Microfiber cloth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3652-44E6-03DE-68F1-90885C309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0F6C108-F0E5-B6CD-968E-C54FB89F10E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00" y="2978156"/>
            <a:ext cx="4705350" cy="14192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F376A-091D-4734-1092-8AC3E8F51CDE}"/>
              </a:ext>
            </a:extLst>
          </p:cNvPr>
          <p:cNvSpPr txBox="1"/>
          <p:nvPr/>
        </p:nvSpPr>
        <p:spPr>
          <a:xfrm>
            <a:off x="6580734" y="4397381"/>
            <a:ext cx="358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Motorized linear displacement table</a:t>
            </a:r>
          </a:p>
        </p:txBody>
      </p:sp>
    </p:spTree>
    <p:extLst>
      <p:ext uri="{BB962C8B-B14F-4D97-AF65-F5344CB8AC3E}">
        <p14:creationId xmlns:p14="http://schemas.microsoft.com/office/powerpoint/2010/main" val="147824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60B7-7015-AE5E-E7EF-C20C3FAB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11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EFE63D-8E63-1619-7678-23B519D8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580D-64F4-64CC-1C9C-E59170E87C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Least squares regression of Gaussian Function</a:t>
            </a:r>
          </a:p>
          <a:p>
            <a:pPr marL="963612" lvl="1" indent="-285750"/>
            <a:r>
              <a:rPr lang="en-CA" dirty="0"/>
              <a:t>Lens: 2D</a:t>
            </a:r>
          </a:p>
          <a:p>
            <a:pPr marL="963612" lvl="1" indent="-285750"/>
            <a:r>
              <a:rPr lang="en-CA" dirty="0"/>
              <a:t>Slit: line-by-line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6F157-A468-37D8-128B-F50C9C4F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E97F9EB-B77F-AEAA-52A2-855BDDDF252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565775" y="1254508"/>
            <a:ext cx="5175250" cy="170158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80E4C-4C5D-BF21-6F9A-91EE7E5E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7693"/>
            <a:ext cx="4114800" cy="29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D5B88C-CAFE-7408-ADC0-F92B6032E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291" y="1257433"/>
            <a:ext cx="5005417" cy="46441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D694C-8070-96EF-F9E7-B1B3A68FF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130" y="1257433"/>
            <a:ext cx="5163884" cy="4644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97509-C3F3-A3E7-8397-A5FC8FDB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Distance Model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59C74-517B-34BB-B83B-14BEB851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F353-1919-7471-88E8-F426C639A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43672-BF85-030D-19C8-FA0A2BB7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13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CE1D7-8057-4FEF-2BCF-78CB6ED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Prediction Errors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ED76F-1574-D6B1-62AF-8F278E8E86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34A27-54B6-0FD4-2E42-3BA9F815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73324FCE-52BA-746B-C262-78148191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7023"/>
            <a:ext cx="5181600" cy="2659737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3F044BC8-E802-38C2-26F6-91B9D9DE714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4"/>
          <a:stretch>
            <a:fillRect/>
          </a:stretch>
        </p:blipFill>
        <p:spPr>
          <a:xfrm>
            <a:off x="6096000" y="2477023"/>
            <a:ext cx="4903588" cy="2659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57CD6-38DE-8577-594A-C556752D9F25}"/>
              </a:ext>
            </a:extLst>
          </p:cNvPr>
          <p:cNvSpPr txBox="1"/>
          <p:nvPr/>
        </p:nvSpPr>
        <p:spPr>
          <a:xfrm>
            <a:off x="3124269" y="21076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6C9FD-513D-0181-F7FF-53385C41EE98}"/>
              </a:ext>
            </a:extLst>
          </p:cNvPr>
          <p:cNvSpPr txBox="1"/>
          <p:nvPr/>
        </p:nvSpPr>
        <p:spPr>
          <a:xfrm>
            <a:off x="8315950" y="210769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Slit</a:t>
            </a:r>
          </a:p>
        </p:txBody>
      </p:sp>
    </p:spTree>
    <p:extLst>
      <p:ext uri="{BB962C8B-B14F-4D97-AF65-F5344CB8AC3E}">
        <p14:creationId xmlns:p14="http://schemas.microsoft.com/office/powerpoint/2010/main" val="67835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7729-6868-184F-89E7-AC976F8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Violin Plot of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1245A-B770-D2DC-3CF4-054ED0BA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D625B-792E-2213-94BB-0C7CE0C36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637868-4FC6-79FE-2378-6FE4D881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808718"/>
            <a:ext cx="5435135" cy="5826751"/>
          </a:xfrm>
        </p:spPr>
      </p:pic>
    </p:spTree>
    <p:extLst>
      <p:ext uri="{BB962C8B-B14F-4D97-AF65-F5344CB8AC3E}">
        <p14:creationId xmlns:p14="http://schemas.microsoft.com/office/powerpoint/2010/main" val="32449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B5C4-C379-E223-87DA-6328ABFC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AC9E-3A5F-F00C-FF0E-1A722B66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Hypothesis verified:</a:t>
            </a:r>
          </a:p>
          <a:p>
            <a:pPr marL="963612" lvl="1" indent="-285750"/>
            <a:r>
              <a:rPr lang="en-CA" dirty="0"/>
              <a:t>Slit bypassing most of the optical aberrations of lenses</a:t>
            </a:r>
          </a:p>
          <a:p>
            <a:pPr marL="963612" lvl="1" indent="-285750"/>
            <a:r>
              <a:rPr lang="en-CA" dirty="0"/>
              <a:t>Slit decreases internal reflection</a:t>
            </a:r>
          </a:p>
          <a:p>
            <a:pPr marL="963612" lvl="1" indent="-285750"/>
            <a:r>
              <a:rPr lang="en-CA" dirty="0"/>
              <a:t>Slit offers better range</a:t>
            </a:r>
          </a:p>
          <a:p>
            <a:pPr marL="963612" lvl="1" indent="-285750"/>
            <a:r>
              <a:rPr lang="en-CA" dirty="0"/>
              <a:t>Slit diffraction pattern symmetry helps with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Slit is less precise, but overall, more accurate in average</a:t>
            </a:r>
          </a:p>
          <a:p>
            <a:pPr marL="963612" lvl="1" indent="-285750"/>
            <a:r>
              <a:rPr lang="en-CA" dirty="0"/>
              <a:t>Image darkened and affected by speckle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57A8-B687-8FA0-ACBB-3B142DE3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EDB4E-626F-6BDD-33A3-2242166E5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3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1DCE-B604-4BD0-164F-5D5C7238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Potential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B76F-F299-68E4-CD6B-01066263D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Shorter wavelength laser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Other speckle noise mitigations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Usage of the Fraunhofer or the Fresnel approximations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0375-E9A6-C739-0C9F-72EADB0A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4DDA5-99B3-3190-BCEA-E5F1A5D4D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4158-B69E-27B4-6550-F1F9A809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Acknowledgements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DCAB-5CB8-C5E8-CDB4-8191133E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Suzie </a:t>
            </a:r>
            <a:r>
              <a:rPr lang="en-CA" dirty="0" err="1"/>
              <a:t>Loubert</a:t>
            </a:r>
            <a:r>
              <a:rPr lang="en-CA" dirty="0"/>
              <a:t>, mechanical engineer at UQAR, for her drawings of the experimentation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Richard Lafrance, mechanical technician at UQAR, for the assembly of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Jean-Charles Morin, electrical technician at UQAR, for his help in repairing the circuit of the table's motor.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94BA-6974-066A-F69B-CD8104E5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CDDB-6877-C451-7573-1BB9F2AB8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 or footnotes can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3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5A90-8DD4-1F99-2194-52D74E54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D5A6-A7A0-3E3A-5B73-94B9ABBD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F. </a:t>
            </a:r>
            <a:r>
              <a:rPr lang="en-CA" sz="1100" dirty="0" err="1"/>
              <a:t>Blais</a:t>
            </a:r>
            <a:r>
              <a:rPr lang="en-CA" sz="1100" dirty="0"/>
              <a:t>, “Review of 20 years of range sensor development,” Journal of Electronic Imaging, vol. 13, no. 1, p. 231, Jan.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S. </a:t>
            </a:r>
            <a:r>
              <a:rPr lang="en-CA" sz="1100" dirty="0" err="1"/>
              <a:t>Gokturk</a:t>
            </a:r>
            <a:r>
              <a:rPr lang="en-CA" sz="1100" dirty="0"/>
              <a:t>, H. Yalcin, and C. Bamji, “A time-of-flight depth sensor—system description, issues and solutions,” in 2004 Conference on Computer Vision and Pattern Recognition Workshop. IEEE, 204, p. 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S. V. F Barreto, R. E. </a:t>
            </a:r>
            <a:r>
              <a:rPr lang="en-CA" sz="1100" dirty="0" err="1"/>
              <a:t>Sant’Anna</a:t>
            </a:r>
            <a:r>
              <a:rPr lang="en-CA" sz="1100" dirty="0"/>
              <a:t>, and M. A. F. </a:t>
            </a:r>
            <a:r>
              <a:rPr lang="en-CA" sz="1100" dirty="0" err="1"/>
              <a:t>Feitosa</a:t>
            </a:r>
            <a:r>
              <a:rPr lang="en-CA" sz="1100" dirty="0"/>
              <a:t>, “A method for image processing and distance measuring based on laser distance triangulation,” in IEEE 20th International Conference on Electronics, Circuits, and Systems (ICECS), 2013, pp. 695-698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T. A. Clarke, K. V. T. Grattan, and N. E. Lindsey, “Laser-based triangulation techniques in optical inspection of industrial structures,” in Optical Testing and Metrology III: Recent Advances in Industrial Optical Inspection, C. P. Grover, Ed., vol. 1332. SPIE, Jan 1991, pp. 474-486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A. Donges and R. Noll, Laser Measurement Technology. Springer Berlin Heidelberg,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Z. Ji and M. Leu, “Design of optical triangulation devices,” Optics &amp; Laser Technology, vol. 21, no. 5, pp. 339-341, 1989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S. Kumar, P. K. Tiwari, and S. Chaudhury, “An optical triangulation method for non-contact profile measurement,” in 2006 IEEE International Conference on Industrial Technology. IEEE, 2006, pp.2878-2883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N. </a:t>
            </a:r>
            <a:r>
              <a:rPr lang="en-CA" sz="1100" dirty="0" err="1"/>
              <a:t>Swojak</a:t>
            </a:r>
            <a:r>
              <a:rPr lang="en-CA" sz="1100" dirty="0"/>
              <a:t>, M. </a:t>
            </a:r>
            <a:r>
              <a:rPr lang="en-CA" sz="1100" dirty="0" err="1"/>
              <a:t>Wieczorowski</a:t>
            </a:r>
            <a:r>
              <a:rPr lang="en-CA" sz="1100" dirty="0"/>
              <a:t>, and M. </a:t>
            </a:r>
            <a:r>
              <a:rPr lang="en-CA" sz="1100" dirty="0" err="1"/>
              <a:t>Jakubowicz</a:t>
            </a:r>
            <a:r>
              <a:rPr lang="en-CA" sz="1100" dirty="0"/>
              <a:t>, “Assessment of selected metrological properties of laser triangulation sensors,” Measurement, vol. 176, May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T. Bosch, “Laser ranging: a critical review of the usual techniques for distance measurement,” Optical Engineering, vol. 40, no. 1, pp. 10-19, Jan.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M. Young, “Pinhole optics,” Applied Optics, vol. 10, no. 12, pp. 2763-2767, December 1971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M. Young, “Pinhole imagery,” American Journal of Physics, vol. 40, no. 5, pp. 715-720, May 1972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J. M. Franke, “Field-widened pinhole camera,” Applied Optics, vol. 18, no. 17, p. 2913, Sep.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T. Hsu, “Reflective wide-angle pinhole camera,” Applied Optics, vol. 21, no.13, p. 2303, Jul. 1982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R. </a:t>
            </a:r>
            <a:r>
              <a:rPr lang="en-CA" sz="1100" dirty="0" err="1"/>
              <a:t>Baribeau</a:t>
            </a:r>
            <a:r>
              <a:rPr lang="en-CA" sz="1100" dirty="0"/>
              <a:t> and M. </a:t>
            </a:r>
            <a:r>
              <a:rPr lang="en-CA" sz="1100" dirty="0" err="1"/>
              <a:t>Rioux</a:t>
            </a:r>
            <a:r>
              <a:rPr lang="en-CA" sz="1100" dirty="0"/>
              <a:t>, “Influence of speckle on laser range finders,” Applied Optics, vol. 30, no. 26, pp. 2873-2878, Jul. 1991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R. </a:t>
            </a:r>
            <a:r>
              <a:rPr lang="en-CA" sz="1100" dirty="0" err="1"/>
              <a:t>Baribeau</a:t>
            </a:r>
            <a:r>
              <a:rPr lang="en-CA" sz="1100" dirty="0"/>
              <a:t> and M. </a:t>
            </a:r>
            <a:r>
              <a:rPr lang="en-CA" sz="1100" dirty="0" err="1"/>
              <a:t>Rioux</a:t>
            </a:r>
            <a:r>
              <a:rPr lang="en-CA" sz="1100" dirty="0"/>
              <a:t>, “Centroid fluctuations of speckled targets,” Applied Optics, vol. 30, no. 26, pp. 3752-3755, Sep. 1991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R. G. </a:t>
            </a:r>
            <a:r>
              <a:rPr lang="en-CA" sz="1100" dirty="0" err="1"/>
              <a:t>Dorsch</a:t>
            </a:r>
            <a:r>
              <a:rPr lang="en-CA" sz="1100" dirty="0"/>
              <a:t>, G. </a:t>
            </a:r>
            <a:r>
              <a:rPr lang="en-CA" sz="1100" dirty="0" err="1"/>
              <a:t>Häusler</a:t>
            </a:r>
            <a:r>
              <a:rPr lang="en-CA" sz="1100" dirty="0"/>
              <a:t>, and J.M. Herrmann, “Laser triangulation: fundamental uncertainty in distance measurement,” Applied Optics, vol. 33, no. 7, pp. 1306-1314, Mar. 1994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100" dirty="0"/>
              <a:t>M. Born, E. Wolf, A. B. Bhatia, P. C. </a:t>
            </a:r>
            <a:r>
              <a:rPr lang="en-CA" sz="1100" dirty="0" err="1"/>
              <a:t>Clemmow</a:t>
            </a:r>
            <a:r>
              <a:rPr lang="en-CA" sz="1100" dirty="0"/>
              <a:t>, D. Gabor, A. R. Stokes, A. M. Taylor, P. A. Wayman, and W. L. Wilcock, Principles of Optics. Cambridge University Press, Oct. 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51D3-B880-0AC0-975F-7E130E54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3BD1-B2C9-FFDD-08EC-9508FAEC2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4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54F6E-7054-4030-BEA0-99A64D6C0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your attention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2A38C2-F629-4ABD-8C18-0F4FCE2CF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>
                <a:latin typeface="Lucida Sans Typewriter" panose="020B0509030504030204" pitchFamily="49" charset="0"/>
                <a:hlinkClick r:id="rId2"/>
              </a:rPr>
              <a:t>Benjamin.Lapointe-Pinel@uqar.ca</a:t>
            </a:r>
            <a:endParaRPr lang="fr-CA" dirty="0">
              <a:latin typeface="Lucida Sans Typewriter" panose="020B0509030504030204" pitchFamily="49" charset="0"/>
            </a:endParaRPr>
          </a:p>
          <a:p>
            <a:r>
              <a:rPr lang="en-DE" dirty="0">
                <a:latin typeface="Lucida Sans Typewriter" panose="020B0509030504030204" pitchFamily="49" charset="0"/>
                <a:hlinkClick r:id="rId3"/>
              </a:rPr>
              <a:t>Steven_Pigeon@uqar.ca</a:t>
            </a:r>
            <a:endParaRPr lang="fr-CA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8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BF07-A831-40EA-815D-D09E5BC2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3887-4783-46B6-8E3D-1D0FF8C3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Need for a way to measure distances without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Centimeter-scale distances ⮕ laser triangulation sensors</a:t>
            </a:r>
          </a:p>
          <a:p>
            <a:pPr marL="963612" lvl="1" indent="-285750"/>
            <a:r>
              <a:rPr lang="en-CA" dirty="0"/>
              <a:t>Accuracy in the order of micrometers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A258-D3EC-4A81-85F4-7E7487A0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B3074-9EAD-47C5-8A35-F9496C830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8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D948F-C2C5-A51A-FAC0-D31BA365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F7DEC-411F-46DD-5606-88E36AE8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Triangulation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505524-991E-EF6D-D8AA-17175288616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A laser beam and a photosensitive sensor placed at an angle to each other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The laser beam is reflected by a target to the photosensitive sensor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The projection of the laser spot on the sensor only moves horizontally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Given the geometry of the system we find the following relation:</a:t>
                </a:r>
              </a:p>
              <a:p>
                <a:pPr marL="0" indent="0"/>
                <a:endParaRPr lang="en-CA" sz="800" dirty="0"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CA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505524-991E-EF6D-D8AA-1717528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47" t="-1826" r="-2471" b="-5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6685A-F4AF-9867-5264-8BA08C0C1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23">
            <a:extLst>
              <a:ext uri="{FF2B5EF4-FFF2-40B4-BE49-F238E27FC236}">
                <a16:creationId xmlns:a16="http://schemas.microsoft.com/office/drawing/2014/main" id="{891402B8-E990-450D-83E1-A9736C57D43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5540" y="1257433"/>
            <a:ext cx="3855719" cy="4598124"/>
          </a:xfrm>
        </p:spPr>
      </p:pic>
    </p:spTree>
    <p:extLst>
      <p:ext uri="{BB962C8B-B14F-4D97-AF65-F5344CB8AC3E}">
        <p14:creationId xmlns:p14="http://schemas.microsoft.com/office/powerpoint/2010/main" val="66807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F4592-F79F-7C2A-8089-B50B3DD0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83FFB4-37CD-84E0-8E78-61B0B591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Lens Monochromatic Optical Aberrations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37DDE-9F87-43DE-A65A-5934650FF5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Defocus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Spherical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Astigmatism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Field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Image distortion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Also susceptible to lens flare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9EDBC-2AF5-EDFD-D833-9C5F6F394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141F8E6-6A41-235F-4027-425233D2AED3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565775" y="1519981"/>
            <a:ext cx="5175250" cy="15834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FF268-EFC9-616D-8DC4-28DD1D2E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245" y="3383351"/>
            <a:ext cx="3708309" cy="24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7A80-6346-35AD-66A7-8DE09AA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Pinhole Photography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BFE5-02C7-C0F5-75B6-EB3E0E4D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Offers a theoretically infinite depth of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Does not create spherical optical aberration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Does not create coma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Does not create field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Does not create distortion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Decreases lens flare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Easily offers a viewing angle of up to 180°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E7C58-6979-8B66-EB60-FE83BDC3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E1A7B-15DD-D0FC-691B-847521620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726F-10ED-D413-8050-06074BF6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Pinhole Photography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00B8-F98B-97E5-D88D-93EFEA9A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Longer exposure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Symmetrical astigmatism on the horizontal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Chromatic aberrations (can be neglected for this use case)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975B-CBDB-83B0-04D8-11E76B05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705EF-B29F-D0DF-347C-E2061C594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E0561-D124-8C09-E335-B570C456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20A9-D386-1550-A94E-144CF70E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Circular Aperture Diffraction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31E31-67C0-3BD4-A3B4-8CE5256C3C1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 laser observed through a pinhole creates an Airy disk diffraction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It is sharper and symmetrical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CD659-D468-3A82-605E-9183E462B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AF36AA-4E45-3EB2-4CFA-BA345CAB851C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565775" y="2194204"/>
            <a:ext cx="5175250" cy="2469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75923A-1EE2-4BD9-5AE2-1ECE7402736F}"/>
              </a:ext>
            </a:extLst>
          </p:cNvPr>
          <p:cNvSpPr txBox="1"/>
          <p:nvPr/>
        </p:nvSpPr>
        <p:spPr>
          <a:xfrm>
            <a:off x="5565775" y="4663796"/>
            <a:ext cx="258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Lens laser spot on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713F0-1B7C-CBC2-9AFF-BDD7F04B4B76}"/>
              </a:ext>
            </a:extLst>
          </p:cNvPr>
          <p:cNvSpPr txBox="1"/>
          <p:nvPr/>
        </p:nvSpPr>
        <p:spPr>
          <a:xfrm>
            <a:off x="8153400" y="4663796"/>
            <a:ext cx="27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Airy disk on sensor</a:t>
            </a:r>
          </a:p>
        </p:txBody>
      </p:sp>
    </p:spTree>
    <p:extLst>
      <p:ext uri="{BB962C8B-B14F-4D97-AF65-F5344CB8AC3E}">
        <p14:creationId xmlns:p14="http://schemas.microsoft.com/office/powerpoint/2010/main" val="418822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F5A76-7D32-7E2A-F6DA-0D5D6677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216D6-BFE7-54A7-73FE-AB6D6506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Slit Diffraction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B3149-095D-E18A-D324-6FA310BD59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Diffraction is sensitive to speckle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Replace circular aperture with vertical slit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line-by-line analysis, averaging the errors in each pixel lines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602C5-CCB9-74DC-AAA3-DE0A4A378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F97AFE-E052-7CEB-3E0D-55C6991F543C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6019800" y="1986844"/>
            <a:ext cx="5175250" cy="28843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56351-4989-C39C-5CF3-3F81D1D974E9}"/>
              </a:ext>
            </a:extLst>
          </p:cNvPr>
          <p:cNvSpPr txBox="1"/>
          <p:nvPr/>
        </p:nvSpPr>
        <p:spPr>
          <a:xfrm>
            <a:off x="6019800" y="4871155"/>
            <a:ext cx="262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Airy disk deformed by</a:t>
            </a:r>
          </a:p>
          <a:p>
            <a:r>
              <a:rPr lang="en-CA" dirty="0"/>
              <a:t>speckle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8233F-8E47-B47E-491E-BA37EB7E765A}"/>
              </a:ext>
            </a:extLst>
          </p:cNvPr>
          <p:cNvSpPr txBox="1"/>
          <p:nvPr/>
        </p:nvSpPr>
        <p:spPr>
          <a:xfrm>
            <a:off x="8321616" y="4921255"/>
            <a:ext cx="273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Slit diffraction pattern</a:t>
            </a:r>
          </a:p>
        </p:txBody>
      </p:sp>
    </p:spTree>
    <p:extLst>
      <p:ext uri="{BB962C8B-B14F-4D97-AF65-F5344CB8AC3E}">
        <p14:creationId xmlns:p14="http://schemas.microsoft.com/office/powerpoint/2010/main" val="199678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F1A2-768A-4869-0888-769826C2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A4E5-3AE5-ADC0-A36B-917553A3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Replacing the lens with a slit:</a:t>
            </a:r>
          </a:p>
          <a:p>
            <a:pPr marL="963612" lvl="1" indent="-285750"/>
            <a:r>
              <a:rPr lang="en-CA" dirty="0"/>
              <a:t>Improves accuracy and range by bypassing most of the optical aberrations of lenses</a:t>
            </a:r>
          </a:p>
          <a:p>
            <a:pPr marL="963612" lvl="1" indent="-285750"/>
            <a:r>
              <a:rPr lang="en-CA" dirty="0"/>
              <a:t>Decreases internal reflection</a:t>
            </a:r>
          </a:p>
          <a:p>
            <a:pPr marL="963612" lvl="1" indent="-285750"/>
            <a:r>
              <a:rPr lang="en-CA" dirty="0"/>
              <a:t>Offers better range</a:t>
            </a:r>
          </a:p>
          <a:p>
            <a:pPr marL="963612" lvl="1" indent="-285750"/>
            <a:r>
              <a:rPr lang="en-CA" dirty="0"/>
              <a:t>Exploits diffraction patterns for better image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9AC8D-B3F1-7377-16D8-5F6BB2D6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B36D-E397-369D-36AC-F0C37CC5B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7938" indent="-79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-TEM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1185</Words>
  <Application>Microsoft Office PowerPoint</Application>
  <PresentationFormat>Widescreen</PresentationFormat>
  <Paragraphs>134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Lucida Sans Typewriter</vt:lpstr>
      <vt:lpstr>E-TEMS Theme</vt:lpstr>
      <vt:lpstr>Suppressing Laser Triangulation’s Optical Aberrations by Replacing the Lens with a Slit</vt:lpstr>
      <vt:lpstr>Introduction</vt:lpstr>
      <vt:lpstr>Laser Triangulation Geometry</vt:lpstr>
      <vt:lpstr>Lens Monochromatic Optical Aberrations</vt:lpstr>
      <vt:lpstr>Pinhole Photography advantages</vt:lpstr>
      <vt:lpstr>Pinhole Photography disadvantages</vt:lpstr>
      <vt:lpstr>Circular Aperture Diffraction Pattern</vt:lpstr>
      <vt:lpstr>Slit Diffraction Pattern</vt:lpstr>
      <vt:lpstr>Hypothesis</vt:lpstr>
      <vt:lpstr>Prototype</vt:lpstr>
      <vt:lpstr>Algorithms</vt:lpstr>
      <vt:lpstr>Distance Model Predictions</vt:lpstr>
      <vt:lpstr>Model Prediction Errors Examples</vt:lpstr>
      <vt:lpstr>Violin Plot of Errors</vt:lpstr>
      <vt:lpstr>Conclusion</vt:lpstr>
      <vt:lpstr>Potential Improvements</vt:lpstr>
      <vt:lpstr>Acknowledgements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Anna Badasian</dc:creator>
  <cp:lastModifiedBy>Benjamin Lapointe-Pinel</cp:lastModifiedBy>
  <cp:revision>43</cp:revision>
  <dcterms:created xsi:type="dcterms:W3CDTF">2021-02-02T15:01:06Z</dcterms:created>
  <dcterms:modified xsi:type="dcterms:W3CDTF">2023-09-08T05:58:09Z</dcterms:modified>
</cp:coreProperties>
</file>